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handoutMasterIdLst>
    <p:handoutMasterId r:id="rId44"/>
  </p:handoutMasterIdLst>
  <p:sldIdLst>
    <p:sldId id="256" r:id="rId2"/>
    <p:sldId id="277" r:id="rId3"/>
    <p:sldId id="320" r:id="rId4"/>
    <p:sldId id="288" r:id="rId5"/>
    <p:sldId id="289" r:id="rId6"/>
    <p:sldId id="290" r:id="rId7"/>
    <p:sldId id="303" r:id="rId8"/>
    <p:sldId id="291" r:id="rId9"/>
    <p:sldId id="292" r:id="rId10"/>
    <p:sldId id="294" r:id="rId11"/>
    <p:sldId id="296" r:id="rId12"/>
    <p:sldId id="297" r:id="rId13"/>
    <p:sldId id="314" r:id="rId14"/>
    <p:sldId id="298" r:id="rId15"/>
    <p:sldId id="304" r:id="rId16"/>
    <p:sldId id="301" r:id="rId17"/>
    <p:sldId id="315" r:id="rId18"/>
    <p:sldId id="316" r:id="rId19"/>
    <p:sldId id="317" r:id="rId20"/>
    <p:sldId id="318" r:id="rId21"/>
    <p:sldId id="302" r:id="rId22"/>
    <p:sldId id="313" r:id="rId23"/>
    <p:sldId id="319" r:id="rId24"/>
    <p:sldId id="258" r:id="rId25"/>
    <p:sldId id="269" r:id="rId26"/>
    <p:sldId id="260" r:id="rId27"/>
    <p:sldId id="257" r:id="rId28"/>
    <p:sldId id="259" r:id="rId29"/>
    <p:sldId id="307" r:id="rId30"/>
    <p:sldId id="263" r:id="rId31"/>
    <p:sldId id="308" r:id="rId32"/>
    <p:sldId id="309" r:id="rId33"/>
    <p:sldId id="261" r:id="rId34"/>
    <p:sldId id="272" r:id="rId35"/>
    <p:sldId id="310" r:id="rId36"/>
    <p:sldId id="273" r:id="rId37"/>
    <p:sldId id="271" r:id="rId38"/>
    <p:sldId id="270" r:id="rId39"/>
    <p:sldId id="305" r:id="rId40"/>
    <p:sldId id="286" r:id="rId41"/>
    <p:sldId id="311" r:id="rId42"/>
    <p:sldId id="312" r:id="rId43"/>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71" autoAdjust="0"/>
    <p:restoredTop sz="94660" autoAdjust="0"/>
  </p:normalViewPr>
  <p:slideViewPr>
    <p:cSldViewPr>
      <p:cViewPr varScale="1">
        <p:scale>
          <a:sx n="74" d="100"/>
          <a:sy n="74" d="100"/>
        </p:scale>
        <p:origin x="-1638" y="-90"/>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22.xml.rels><?xml version="1.0" encoding="UTF-8" standalone="yes"?>
<Relationships xmlns="http://schemas.openxmlformats.org/package/2006/relationships"><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hyperlink" Target="https://www.youtube.com/watch?v=fUXdrl9ch_Q"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hyperlink" Target="https://www.youtube.com/watch?v=fUXdrl9ch_Q"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FE850-1C97-445C-82E3-E470F2F503A2}" type="doc">
      <dgm:prSet loTypeId="urn:microsoft.com/office/officeart/2009/3/layout/SubStepProcess" loCatId="process" qsTypeId="urn:microsoft.com/office/officeart/2005/8/quickstyle/simple5" qsCatId="simple" csTypeId="urn:microsoft.com/office/officeart/2005/8/colors/colorful5" csCatId="colorful" phldr="1"/>
      <dgm:spPr/>
      <dgm:t>
        <a:bodyPr/>
        <a:lstStyle/>
        <a:p>
          <a:endParaRPr lang="el-GR"/>
        </a:p>
      </dgm:t>
    </dgm:pt>
    <dgm:pt modelId="{4009FB9F-1991-413D-A4C4-00D442FE56F1}">
      <dgm:prSet phldrT="[Κείμενο]"/>
      <dgm:spPr>
        <a:solidFill>
          <a:schemeClr val="accent2">
            <a:lumMod val="75000"/>
            <a:lumOff val="25000"/>
          </a:schemeClr>
        </a:solidFill>
      </dgm:spPr>
      <dgm:t>
        <a:bodyPr/>
        <a:lstStyle/>
        <a:p>
          <a:r>
            <a:rPr lang="el-GR" dirty="0" smtClean="0"/>
            <a:t>Ηγεσία </a:t>
          </a:r>
          <a:endParaRPr lang="el-GR" dirty="0"/>
        </a:p>
      </dgm:t>
    </dgm:pt>
    <dgm:pt modelId="{EAE76C8C-5A81-4ED3-A19B-5B9C519F20EB}" type="parTrans" cxnId="{BDE4E2A1-1859-465E-96F0-C59D6A07B8C5}">
      <dgm:prSet/>
      <dgm:spPr/>
      <dgm:t>
        <a:bodyPr/>
        <a:lstStyle/>
        <a:p>
          <a:endParaRPr lang="el-GR"/>
        </a:p>
      </dgm:t>
    </dgm:pt>
    <dgm:pt modelId="{C8234E31-DAAE-4C0C-83A6-69B0AADD9A58}" type="sibTrans" cxnId="{BDE4E2A1-1859-465E-96F0-C59D6A07B8C5}">
      <dgm:prSet/>
      <dgm:spPr/>
      <dgm:t>
        <a:bodyPr/>
        <a:lstStyle/>
        <a:p>
          <a:endParaRPr lang="el-GR"/>
        </a:p>
      </dgm:t>
    </dgm:pt>
    <dgm:pt modelId="{05493069-DD9D-46EE-80D0-5C9D893B4C57}">
      <dgm:prSet phldrT="[Κείμενο]"/>
      <dgm:spPr/>
      <dgm:t>
        <a:bodyPr/>
        <a:lstStyle/>
        <a:p>
          <a:endParaRPr lang="el-GR" b="1" dirty="0"/>
        </a:p>
      </dgm:t>
    </dgm:pt>
    <dgm:pt modelId="{A361B300-764A-49A8-AF5C-36E4F12FB73E}" type="parTrans" cxnId="{20CE5DFF-9A60-46A8-A4C2-6F8DABE0AEAE}">
      <dgm:prSet/>
      <dgm:spPr/>
      <dgm:t>
        <a:bodyPr/>
        <a:lstStyle/>
        <a:p>
          <a:endParaRPr lang="el-GR"/>
        </a:p>
      </dgm:t>
    </dgm:pt>
    <dgm:pt modelId="{13CF0EC9-D4D4-4733-87D6-57E677E49FDD}" type="sibTrans" cxnId="{20CE5DFF-9A60-46A8-A4C2-6F8DABE0AEAE}">
      <dgm:prSet/>
      <dgm:spPr/>
      <dgm:t>
        <a:bodyPr/>
        <a:lstStyle/>
        <a:p>
          <a:endParaRPr lang="el-GR"/>
        </a:p>
      </dgm:t>
    </dgm:pt>
    <dgm:pt modelId="{AB18E63C-E11B-4C27-AEB2-2BDD6DDEC4AC}">
      <dgm:prSet phldrT="[Κείμενο]"/>
      <dgm:spPr/>
      <dgm:t>
        <a:bodyPr/>
        <a:lstStyle/>
        <a:p>
          <a:endParaRPr lang="el-GR" b="1" dirty="0"/>
        </a:p>
      </dgm:t>
    </dgm:pt>
    <dgm:pt modelId="{6ACBB3E5-6C56-48DC-8352-676883594E0B}" type="parTrans" cxnId="{8C932CDF-C7E0-4FC9-AE1B-7D18B2C985FE}">
      <dgm:prSet/>
      <dgm:spPr/>
      <dgm:t>
        <a:bodyPr/>
        <a:lstStyle/>
        <a:p>
          <a:endParaRPr lang="el-GR"/>
        </a:p>
      </dgm:t>
    </dgm:pt>
    <dgm:pt modelId="{FCCDFEDD-95AD-4D08-AF86-5E822244A338}" type="sibTrans" cxnId="{8C932CDF-C7E0-4FC9-AE1B-7D18B2C985FE}">
      <dgm:prSet/>
      <dgm:spPr/>
      <dgm:t>
        <a:bodyPr/>
        <a:lstStyle/>
        <a:p>
          <a:endParaRPr lang="el-GR"/>
        </a:p>
      </dgm:t>
    </dgm:pt>
    <dgm:pt modelId="{0EBC0F13-DEBF-4361-AFDE-6EE1A283E380}">
      <dgm:prSet phldrT="[Κείμενο]"/>
      <dgm:spPr>
        <a:solidFill>
          <a:schemeClr val="accent4">
            <a:lumMod val="75000"/>
          </a:schemeClr>
        </a:solidFill>
      </dgm:spPr>
      <dgm:t>
        <a:bodyPr/>
        <a:lstStyle/>
        <a:p>
          <a:r>
            <a:rPr lang="el-GR" dirty="0" smtClean="0"/>
            <a:t>Δύναμη </a:t>
          </a:r>
          <a:endParaRPr lang="el-GR" dirty="0"/>
        </a:p>
      </dgm:t>
    </dgm:pt>
    <dgm:pt modelId="{B8B11D28-1777-44A7-B5B9-18C8071D9D66}" type="parTrans" cxnId="{AE4C78B5-E804-4CDB-962E-416A70B13934}">
      <dgm:prSet/>
      <dgm:spPr/>
      <dgm:t>
        <a:bodyPr/>
        <a:lstStyle/>
        <a:p>
          <a:endParaRPr lang="el-GR"/>
        </a:p>
      </dgm:t>
    </dgm:pt>
    <dgm:pt modelId="{F2EB9329-B6D2-432A-AE62-F1CD0AE92C17}" type="sibTrans" cxnId="{AE4C78B5-E804-4CDB-962E-416A70B13934}">
      <dgm:prSet/>
      <dgm:spPr/>
      <dgm:t>
        <a:bodyPr/>
        <a:lstStyle/>
        <a:p>
          <a:endParaRPr lang="el-GR"/>
        </a:p>
      </dgm:t>
    </dgm:pt>
    <dgm:pt modelId="{A589B4DA-CC1D-4AA8-8A1F-AD89E8BF1EE5}">
      <dgm:prSet phldrT="[Κείμενο]"/>
      <dgm:spPr>
        <a:solidFill>
          <a:schemeClr val="bg2">
            <a:lumMod val="50000"/>
          </a:schemeClr>
        </a:solidFill>
      </dgm:spPr>
      <dgm:t>
        <a:bodyPr/>
        <a:lstStyle/>
        <a:p>
          <a:r>
            <a:rPr lang="el-GR" dirty="0" smtClean="0"/>
            <a:t>Επιρροή</a:t>
          </a:r>
          <a:endParaRPr lang="el-GR" dirty="0"/>
        </a:p>
      </dgm:t>
    </dgm:pt>
    <dgm:pt modelId="{8801D939-9FC7-4AEA-A675-8F800190F5F8}" type="parTrans" cxnId="{4E803853-2F8E-421A-A83E-9B18EB2C193F}">
      <dgm:prSet/>
      <dgm:spPr/>
      <dgm:t>
        <a:bodyPr/>
        <a:lstStyle/>
        <a:p>
          <a:endParaRPr lang="el-GR"/>
        </a:p>
      </dgm:t>
    </dgm:pt>
    <dgm:pt modelId="{A857B0FB-CE34-4779-893B-894BE7CD8926}" type="sibTrans" cxnId="{4E803853-2F8E-421A-A83E-9B18EB2C193F}">
      <dgm:prSet/>
      <dgm:spPr/>
      <dgm:t>
        <a:bodyPr/>
        <a:lstStyle/>
        <a:p>
          <a:endParaRPr lang="el-GR"/>
        </a:p>
      </dgm:t>
    </dgm:pt>
    <dgm:pt modelId="{8CFCFB2F-488F-4895-B2E4-E5B85A2AB3B9}">
      <dgm:prSet phldrT="[Κείμενο]"/>
      <dgm:spPr/>
      <dgm:t>
        <a:bodyPr/>
        <a:lstStyle/>
        <a:p>
          <a:r>
            <a:rPr lang="el-GR" dirty="0" smtClean="0"/>
            <a:t>Εξουσία </a:t>
          </a:r>
          <a:endParaRPr lang="el-GR" dirty="0"/>
        </a:p>
      </dgm:t>
    </dgm:pt>
    <dgm:pt modelId="{DC5C65D2-C65C-4DE1-A297-DEEBA9936BA2}" type="parTrans" cxnId="{5ABD46D8-ABC4-4A65-9797-037362A90721}">
      <dgm:prSet/>
      <dgm:spPr/>
      <dgm:t>
        <a:bodyPr/>
        <a:lstStyle/>
        <a:p>
          <a:endParaRPr lang="el-GR"/>
        </a:p>
      </dgm:t>
    </dgm:pt>
    <dgm:pt modelId="{FE90EE0D-F8D0-48D7-9C22-535B142D818D}" type="sibTrans" cxnId="{5ABD46D8-ABC4-4A65-9797-037362A90721}">
      <dgm:prSet/>
      <dgm:spPr/>
      <dgm:t>
        <a:bodyPr/>
        <a:lstStyle/>
        <a:p>
          <a:endParaRPr lang="el-GR"/>
        </a:p>
      </dgm:t>
    </dgm:pt>
    <dgm:pt modelId="{A24A720D-8871-44C5-A7A1-E6B9D75F6811}" type="pres">
      <dgm:prSet presAssocID="{FCFFE850-1C97-445C-82E3-E470F2F503A2}" presName="Name0" presStyleCnt="0">
        <dgm:presLayoutVars>
          <dgm:chMax val="7"/>
          <dgm:dir/>
          <dgm:animOne val="branch"/>
        </dgm:presLayoutVars>
      </dgm:prSet>
      <dgm:spPr/>
      <dgm:t>
        <a:bodyPr/>
        <a:lstStyle/>
        <a:p>
          <a:endParaRPr lang="el-GR"/>
        </a:p>
      </dgm:t>
    </dgm:pt>
    <dgm:pt modelId="{46CC9F5C-A809-47BC-BB66-BDDC9986FF52}" type="pres">
      <dgm:prSet presAssocID="{4009FB9F-1991-413D-A4C4-00D442FE56F1}" presName="parTx1" presStyleLbl="node1" presStyleIdx="0" presStyleCnt="4" custLinFactNeighborX="17920" custLinFactNeighborY="-365"/>
      <dgm:spPr/>
      <dgm:t>
        <a:bodyPr/>
        <a:lstStyle/>
        <a:p>
          <a:endParaRPr lang="el-GR"/>
        </a:p>
      </dgm:t>
    </dgm:pt>
    <dgm:pt modelId="{44794BCD-3148-4E52-BE73-E9E59C87AE82}" type="pres">
      <dgm:prSet presAssocID="{4009FB9F-1991-413D-A4C4-00D442FE56F1}" presName="spPre1" presStyleCnt="0"/>
      <dgm:spPr/>
    </dgm:pt>
    <dgm:pt modelId="{99759247-4181-4F0D-9C00-659C06543246}" type="pres">
      <dgm:prSet presAssocID="{4009FB9F-1991-413D-A4C4-00D442FE56F1}" presName="chLin1" presStyleCnt="0"/>
      <dgm:spPr/>
    </dgm:pt>
    <dgm:pt modelId="{02FAF8C5-2775-4080-8B37-3CFBB315C5D0}" type="pres">
      <dgm:prSet presAssocID="{A361B300-764A-49A8-AF5C-36E4F12FB73E}" presName="Name11" presStyleLbl="parChTrans1D1" presStyleIdx="0" presStyleCnt="8"/>
      <dgm:spPr/>
    </dgm:pt>
    <dgm:pt modelId="{83134D4B-320B-468C-81CE-3AF1B5EBDE48}" type="pres">
      <dgm:prSet presAssocID="{A361B300-764A-49A8-AF5C-36E4F12FB73E}" presName="Name31" presStyleLbl="parChTrans1D1" presStyleIdx="1" presStyleCnt="8"/>
      <dgm:spPr/>
    </dgm:pt>
    <dgm:pt modelId="{79279A95-D92F-48B6-B597-20815AFDF44E}" type="pres">
      <dgm:prSet presAssocID="{05493069-DD9D-46EE-80D0-5C9D893B4C57}" presName="txAndLines1" presStyleCnt="0"/>
      <dgm:spPr/>
    </dgm:pt>
    <dgm:pt modelId="{6F5EAF02-E681-4857-9930-FE57BB6C0957}" type="pres">
      <dgm:prSet presAssocID="{05493069-DD9D-46EE-80D0-5C9D893B4C57}" presName="anchor1" presStyleCnt="0"/>
      <dgm:spPr/>
    </dgm:pt>
    <dgm:pt modelId="{D1B8C346-82FB-4F45-AA1E-5866A02CA902}" type="pres">
      <dgm:prSet presAssocID="{05493069-DD9D-46EE-80D0-5C9D893B4C57}" presName="backup1" presStyleCnt="0"/>
      <dgm:spPr/>
    </dgm:pt>
    <dgm:pt modelId="{AE6DF9A8-85C3-4EC3-9B21-6F25AA7EA88D}" type="pres">
      <dgm:prSet presAssocID="{05493069-DD9D-46EE-80D0-5C9D893B4C57}" presName="preLine1" presStyleLbl="parChTrans1D1" presStyleIdx="2" presStyleCnt="8"/>
      <dgm:spPr/>
    </dgm:pt>
    <dgm:pt modelId="{90BF8B02-8D97-4CB8-BF21-1DB1230CC2C8}" type="pres">
      <dgm:prSet presAssocID="{05493069-DD9D-46EE-80D0-5C9D893B4C57}" presName="desTx1" presStyleLbl="revTx" presStyleIdx="0" presStyleCnt="0">
        <dgm:presLayoutVars>
          <dgm:bulletEnabled val="1"/>
        </dgm:presLayoutVars>
      </dgm:prSet>
      <dgm:spPr/>
      <dgm:t>
        <a:bodyPr/>
        <a:lstStyle/>
        <a:p>
          <a:endParaRPr lang="el-GR"/>
        </a:p>
      </dgm:t>
    </dgm:pt>
    <dgm:pt modelId="{5D4B4A4D-5271-48EC-917D-ACBC7C403C26}" type="pres">
      <dgm:prSet presAssocID="{05493069-DD9D-46EE-80D0-5C9D893B4C57}" presName="postLine1" presStyleLbl="parChTrans1D1" presStyleIdx="3" presStyleCnt="8"/>
      <dgm:spPr/>
    </dgm:pt>
    <dgm:pt modelId="{C3507912-82E9-4F4B-9C66-2C32409B0353}" type="pres">
      <dgm:prSet presAssocID="{6ACBB3E5-6C56-48DC-8352-676883594E0B}" presName="Name11" presStyleLbl="parChTrans1D1" presStyleIdx="4" presStyleCnt="8"/>
      <dgm:spPr/>
    </dgm:pt>
    <dgm:pt modelId="{28C83520-6901-433B-AE8A-B4309CF8C531}" type="pres">
      <dgm:prSet presAssocID="{6ACBB3E5-6C56-48DC-8352-676883594E0B}" presName="Name31" presStyleLbl="parChTrans1D1" presStyleIdx="5" presStyleCnt="8"/>
      <dgm:spPr/>
    </dgm:pt>
    <dgm:pt modelId="{0782A967-23B6-425F-8AA0-F9BF6867FEAE}" type="pres">
      <dgm:prSet presAssocID="{AB18E63C-E11B-4C27-AEB2-2BDD6DDEC4AC}" presName="txAndLines1" presStyleCnt="0"/>
      <dgm:spPr/>
    </dgm:pt>
    <dgm:pt modelId="{07254D52-26BA-4FE0-845E-943D49427F04}" type="pres">
      <dgm:prSet presAssocID="{AB18E63C-E11B-4C27-AEB2-2BDD6DDEC4AC}" presName="anchor1" presStyleCnt="0"/>
      <dgm:spPr/>
    </dgm:pt>
    <dgm:pt modelId="{DC613EE1-85B3-4FBA-B1DC-C2E07463B65E}" type="pres">
      <dgm:prSet presAssocID="{AB18E63C-E11B-4C27-AEB2-2BDD6DDEC4AC}" presName="backup1" presStyleCnt="0"/>
      <dgm:spPr/>
    </dgm:pt>
    <dgm:pt modelId="{7AEDDCE1-D5B2-4586-9A07-672419FDB263}" type="pres">
      <dgm:prSet presAssocID="{AB18E63C-E11B-4C27-AEB2-2BDD6DDEC4AC}" presName="preLine1" presStyleLbl="parChTrans1D1" presStyleIdx="6" presStyleCnt="8"/>
      <dgm:spPr/>
    </dgm:pt>
    <dgm:pt modelId="{94B6D633-ED3F-4678-9A31-684E42E4A0A7}" type="pres">
      <dgm:prSet presAssocID="{AB18E63C-E11B-4C27-AEB2-2BDD6DDEC4AC}" presName="desTx1" presStyleLbl="revTx" presStyleIdx="0" presStyleCnt="0">
        <dgm:presLayoutVars>
          <dgm:bulletEnabled val="1"/>
        </dgm:presLayoutVars>
      </dgm:prSet>
      <dgm:spPr/>
      <dgm:t>
        <a:bodyPr/>
        <a:lstStyle/>
        <a:p>
          <a:endParaRPr lang="el-GR"/>
        </a:p>
      </dgm:t>
    </dgm:pt>
    <dgm:pt modelId="{0578CF5A-B26B-42B5-9C45-1212D2E8921C}" type="pres">
      <dgm:prSet presAssocID="{AB18E63C-E11B-4C27-AEB2-2BDD6DDEC4AC}" presName="postLine1" presStyleLbl="parChTrans1D1" presStyleIdx="7" presStyleCnt="8"/>
      <dgm:spPr/>
    </dgm:pt>
    <dgm:pt modelId="{DB2D2963-0CFF-43BF-8CE2-2241724C5682}" type="pres">
      <dgm:prSet presAssocID="{4009FB9F-1991-413D-A4C4-00D442FE56F1}" presName="spPost1" presStyleCnt="0"/>
      <dgm:spPr/>
    </dgm:pt>
    <dgm:pt modelId="{40585474-350B-43CB-A6E4-1469958F49E4}" type="pres">
      <dgm:prSet presAssocID="{0EBC0F13-DEBF-4361-AFDE-6EE1A283E380}" presName="parTx2" presStyleLbl="node1" presStyleIdx="1" presStyleCnt="4"/>
      <dgm:spPr/>
      <dgm:t>
        <a:bodyPr/>
        <a:lstStyle/>
        <a:p>
          <a:endParaRPr lang="el-GR"/>
        </a:p>
      </dgm:t>
    </dgm:pt>
    <dgm:pt modelId="{04C85182-0B22-4767-AE29-39FED87623AD}" type="pres">
      <dgm:prSet presAssocID="{A589B4DA-CC1D-4AA8-8A1F-AD89E8BF1EE5}" presName="parTx3" presStyleLbl="node1" presStyleIdx="2" presStyleCnt="4"/>
      <dgm:spPr/>
      <dgm:t>
        <a:bodyPr/>
        <a:lstStyle/>
        <a:p>
          <a:endParaRPr lang="el-GR"/>
        </a:p>
      </dgm:t>
    </dgm:pt>
    <dgm:pt modelId="{650AB249-D460-43D3-B676-09ED9831B4D3}" type="pres">
      <dgm:prSet presAssocID="{8CFCFB2F-488F-4895-B2E4-E5B85A2AB3B9}" presName="parTx4" presStyleLbl="node1" presStyleIdx="3" presStyleCnt="4"/>
      <dgm:spPr/>
      <dgm:t>
        <a:bodyPr/>
        <a:lstStyle/>
        <a:p>
          <a:endParaRPr lang="el-GR"/>
        </a:p>
      </dgm:t>
    </dgm:pt>
  </dgm:ptLst>
  <dgm:cxnLst>
    <dgm:cxn modelId="{8F93FF7A-39C8-4814-B38E-B4463656D1D8}" type="presOf" srcId="{FCFFE850-1C97-445C-82E3-E470F2F503A2}" destId="{A24A720D-8871-44C5-A7A1-E6B9D75F6811}" srcOrd="0" destOrd="0" presId="urn:microsoft.com/office/officeart/2009/3/layout/SubStepProcess"/>
    <dgm:cxn modelId="{BDE4E2A1-1859-465E-96F0-C59D6A07B8C5}" srcId="{FCFFE850-1C97-445C-82E3-E470F2F503A2}" destId="{4009FB9F-1991-413D-A4C4-00D442FE56F1}" srcOrd="0" destOrd="0" parTransId="{EAE76C8C-5A81-4ED3-A19B-5B9C519F20EB}" sibTransId="{C8234E31-DAAE-4C0C-83A6-69B0AADD9A58}"/>
    <dgm:cxn modelId="{D93D3CCF-F22D-4CE7-B1FF-DB41BF88E7E6}" type="presOf" srcId="{8CFCFB2F-488F-4895-B2E4-E5B85A2AB3B9}" destId="{650AB249-D460-43D3-B676-09ED9831B4D3}" srcOrd="0" destOrd="0" presId="urn:microsoft.com/office/officeart/2009/3/layout/SubStepProcess"/>
    <dgm:cxn modelId="{AE4C78B5-E804-4CDB-962E-416A70B13934}" srcId="{FCFFE850-1C97-445C-82E3-E470F2F503A2}" destId="{0EBC0F13-DEBF-4361-AFDE-6EE1A283E380}" srcOrd="1" destOrd="0" parTransId="{B8B11D28-1777-44A7-B5B9-18C8071D9D66}" sibTransId="{F2EB9329-B6D2-432A-AE62-F1CD0AE92C17}"/>
    <dgm:cxn modelId="{6A28C61C-92D0-486E-AD40-FEF3E8F1C693}" type="presOf" srcId="{05493069-DD9D-46EE-80D0-5C9D893B4C57}" destId="{90BF8B02-8D97-4CB8-BF21-1DB1230CC2C8}" srcOrd="0" destOrd="0" presId="urn:microsoft.com/office/officeart/2009/3/layout/SubStepProcess"/>
    <dgm:cxn modelId="{1A5A5AB1-C4D9-4E19-9E2F-BEB2CDB3051F}" type="presOf" srcId="{0EBC0F13-DEBF-4361-AFDE-6EE1A283E380}" destId="{40585474-350B-43CB-A6E4-1469958F49E4}" srcOrd="0" destOrd="0" presId="urn:microsoft.com/office/officeart/2009/3/layout/SubStepProcess"/>
    <dgm:cxn modelId="{5ABD46D8-ABC4-4A65-9797-037362A90721}" srcId="{FCFFE850-1C97-445C-82E3-E470F2F503A2}" destId="{8CFCFB2F-488F-4895-B2E4-E5B85A2AB3B9}" srcOrd="3" destOrd="0" parTransId="{DC5C65D2-C65C-4DE1-A297-DEEBA9936BA2}" sibTransId="{FE90EE0D-F8D0-48D7-9C22-535B142D818D}"/>
    <dgm:cxn modelId="{4E803853-2F8E-421A-A83E-9B18EB2C193F}" srcId="{FCFFE850-1C97-445C-82E3-E470F2F503A2}" destId="{A589B4DA-CC1D-4AA8-8A1F-AD89E8BF1EE5}" srcOrd="2" destOrd="0" parTransId="{8801D939-9FC7-4AEA-A675-8F800190F5F8}" sibTransId="{A857B0FB-CE34-4779-893B-894BE7CD8926}"/>
    <dgm:cxn modelId="{8C932CDF-C7E0-4FC9-AE1B-7D18B2C985FE}" srcId="{4009FB9F-1991-413D-A4C4-00D442FE56F1}" destId="{AB18E63C-E11B-4C27-AEB2-2BDD6DDEC4AC}" srcOrd="1" destOrd="0" parTransId="{6ACBB3E5-6C56-48DC-8352-676883594E0B}" sibTransId="{FCCDFEDD-95AD-4D08-AF86-5E822244A338}"/>
    <dgm:cxn modelId="{20CE5DFF-9A60-46A8-A4C2-6F8DABE0AEAE}" srcId="{4009FB9F-1991-413D-A4C4-00D442FE56F1}" destId="{05493069-DD9D-46EE-80D0-5C9D893B4C57}" srcOrd="0" destOrd="0" parTransId="{A361B300-764A-49A8-AF5C-36E4F12FB73E}" sibTransId="{13CF0EC9-D4D4-4733-87D6-57E677E49FDD}"/>
    <dgm:cxn modelId="{19951BFE-0934-4A79-8DA6-8697928E8424}" type="presOf" srcId="{A589B4DA-CC1D-4AA8-8A1F-AD89E8BF1EE5}" destId="{04C85182-0B22-4767-AE29-39FED87623AD}" srcOrd="0" destOrd="0" presId="urn:microsoft.com/office/officeart/2009/3/layout/SubStepProcess"/>
    <dgm:cxn modelId="{714080A9-E36D-4E62-88CB-8A56DEE53981}" type="presOf" srcId="{AB18E63C-E11B-4C27-AEB2-2BDD6DDEC4AC}" destId="{94B6D633-ED3F-4678-9A31-684E42E4A0A7}" srcOrd="0" destOrd="0" presId="urn:microsoft.com/office/officeart/2009/3/layout/SubStepProcess"/>
    <dgm:cxn modelId="{359C6A0A-E96F-426F-A11C-5B3DA05EFAD9}" type="presOf" srcId="{4009FB9F-1991-413D-A4C4-00D442FE56F1}" destId="{46CC9F5C-A809-47BC-BB66-BDDC9986FF52}" srcOrd="0" destOrd="0" presId="urn:microsoft.com/office/officeart/2009/3/layout/SubStepProcess"/>
    <dgm:cxn modelId="{26045E58-44B6-46B5-B120-8C9028BB7C45}" type="presParOf" srcId="{A24A720D-8871-44C5-A7A1-E6B9D75F6811}" destId="{46CC9F5C-A809-47BC-BB66-BDDC9986FF52}" srcOrd="0" destOrd="0" presId="urn:microsoft.com/office/officeart/2009/3/layout/SubStepProcess"/>
    <dgm:cxn modelId="{C5A6EE40-3484-4B49-B5D1-9AB2D1B780E3}" type="presParOf" srcId="{A24A720D-8871-44C5-A7A1-E6B9D75F6811}" destId="{44794BCD-3148-4E52-BE73-E9E59C87AE82}" srcOrd="1" destOrd="0" presId="urn:microsoft.com/office/officeart/2009/3/layout/SubStepProcess"/>
    <dgm:cxn modelId="{A5E0ABA4-66CA-41C3-B866-0B4221FD2780}" type="presParOf" srcId="{A24A720D-8871-44C5-A7A1-E6B9D75F6811}" destId="{99759247-4181-4F0D-9C00-659C06543246}" srcOrd="2" destOrd="0" presId="urn:microsoft.com/office/officeart/2009/3/layout/SubStepProcess"/>
    <dgm:cxn modelId="{D0861323-B892-41E0-9FDF-6F35FD434F99}" type="presParOf" srcId="{99759247-4181-4F0D-9C00-659C06543246}" destId="{02FAF8C5-2775-4080-8B37-3CFBB315C5D0}" srcOrd="0" destOrd="0" presId="urn:microsoft.com/office/officeart/2009/3/layout/SubStepProcess"/>
    <dgm:cxn modelId="{042224F1-9F15-443D-8D1C-207D67741B4B}" type="presParOf" srcId="{99759247-4181-4F0D-9C00-659C06543246}" destId="{83134D4B-320B-468C-81CE-3AF1B5EBDE48}" srcOrd="1" destOrd="0" presId="urn:microsoft.com/office/officeart/2009/3/layout/SubStepProcess"/>
    <dgm:cxn modelId="{2E43AAEC-48DD-4F99-B098-5C1640478495}" type="presParOf" srcId="{99759247-4181-4F0D-9C00-659C06543246}" destId="{79279A95-D92F-48B6-B597-20815AFDF44E}" srcOrd="2" destOrd="0" presId="urn:microsoft.com/office/officeart/2009/3/layout/SubStepProcess"/>
    <dgm:cxn modelId="{56C62AF0-CFC2-47AB-B034-3721189F8187}" type="presParOf" srcId="{79279A95-D92F-48B6-B597-20815AFDF44E}" destId="{6F5EAF02-E681-4857-9930-FE57BB6C0957}" srcOrd="0" destOrd="0" presId="urn:microsoft.com/office/officeart/2009/3/layout/SubStepProcess"/>
    <dgm:cxn modelId="{22850014-736E-4A00-A3C2-D11B5686FECF}" type="presParOf" srcId="{79279A95-D92F-48B6-B597-20815AFDF44E}" destId="{D1B8C346-82FB-4F45-AA1E-5866A02CA902}" srcOrd="1" destOrd="0" presId="urn:microsoft.com/office/officeart/2009/3/layout/SubStepProcess"/>
    <dgm:cxn modelId="{1E25B054-291C-474B-91F1-9AE82740AE11}" type="presParOf" srcId="{79279A95-D92F-48B6-B597-20815AFDF44E}" destId="{AE6DF9A8-85C3-4EC3-9B21-6F25AA7EA88D}" srcOrd="2" destOrd="0" presId="urn:microsoft.com/office/officeart/2009/3/layout/SubStepProcess"/>
    <dgm:cxn modelId="{9CED1DB9-4BF8-4530-80B6-6C68094FC94C}" type="presParOf" srcId="{79279A95-D92F-48B6-B597-20815AFDF44E}" destId="{90BF8B02-8D97-4CB8-BF21-1DB1230CC2C8}" srcOrd="3" destOrd="0" presId="urn:microsoft.com/office/officeart/2009/3/layout/SubStepProcess"/>
    <dgm:cxn modelId="{390A6233-9F41-4E4B-B171-21FC4BC902BD}" type="presParOf" srcId="{79279A95-D92F-48B6-B597-20815AFDF44E}" destId="{5D4B4A4D-5271-48EC-917D-ACBC7C403C26}" srcOrd="4" destOrd="0" presId="urn:microsoft.com/office/officeart/2009/3/layout/SubStepProcess"/>
    <dgm:cxn modelId="{51D9B400-9C3F-44A8-90F7-BFC05988AB8C}" type="presParOf" srcId="{99759247-4181-4F0D-9C00-659C06543246}" destId="{C3507912-82E9-4F4B-9C66-2C32409B0353}" srcOrd="3" destOrd="0" presId="urn:microsoft.com/office/officeart/2009/3/layout/SubStepProcess"/>
    <dgm:cxn modelId="{5340AEAC-C00B-43C1-B2CB-712569A2DC05}" type="presParOf" srcId="{99759247-4181-4F0D-9C00-659C06543246}" destId="{28C83520-6901-433B-AE8A-B4309CF8C531}" srcOrd="4" destOrd="0" presId="urn:microsoft.com/office/officeart/2009/3/layout/SubStepProcess"/>
    <dgm:cxn modelId="{D95615D4-0556-4465-A9B6-30FE97FAD020}" type="presParOf" srcId="{99759247-4181-4F0D-9C00-659C06543246}" destId="{0782A967-23B6-425F-8AA0-F9BF6867FEAE}" srcOrd="5" destOrd="0" presId="urn:microsoft.com/office/officeart/2009/3/layout/SubStepProcess"/>
    <dgm:cxn modelId="{0ABB2A8A-3DD5-4466-ADB3-72E6A489F0D3}" type="presParOf" srcId="{0782A967-23B6-425F-8AA0-F9BF6867FEAE}" destId="{07254D52-26BA-4FE0-845E-943D49427F04}" srcOrd="0" destOrd="0" presId="urn:microsoft.com/office/officeart/2009/3/layout/SubStepProcess"/>
    <dgm:cxn modelId="{D06588AA-3D31-4535-B59F-E0EEAAB24663}" type="presParOf" srcId="{0782A967-23B6-425F-8AA0-F9BF6867FEAE}" destId="{DC613EE1-85B3-4FBA-B1DC-C2E07463B65E}" srcOrd="1" destOrd="0" presId="urn:microsoft.com/office/officeart/2009/3/layout/SubStepProcess"/>
    <dgm:cxn modelId="{F6EFE85D-FACA-49D1-9C93-2CDB9F90CFFB}" type="presParOf" srcId="{0782A967-23B6-425F-8AA0-F9BF6867FEAE}" destId="{7AEDDCE1-D5B2-4586-9A07-672419FDB263}" srcOrd="2" destOrd="0" presId="urn:microsoft.com/office/officeart/2009/3/layout/SubStepProcess"/>
    <dgm:cxn modelId="{73CCA1EB-9E3F-44A7-8E25-4A0192A235C7}" type="presParOf" srcId="{0782A967-23B6-425F-8AA0-F9BF6867FEAE}" destId="{94B6D633-ED3F-4678-9A31-684E42E4A0A7}" srcOrd="3" destOrd="0" presId="urn:microsoft.com/office/officeart/2009/3/layout/SubStepProcess"/>
    <dgm:cxn modelId="{4C74F694-5120-44A2-9314-BFC9D686FB8D}" type="presParOf" srcId="{0782A967-23B6-425F-8AA0-F9BF6867FEAE}" destId="{0578CF5A-B26B-42B5-9C45-1212D2E8921C}" srcOrd="4" destOrd="0" presId="urn:microsoft.com/office/officeart/2009/3/layout/SubStepProcess"/>
    <dgm:cxn modelId="{4FC51B53-7D3C-44A5-92C0-98AEA52B6518}" type="presParOf" srcId="{A24A720D-8871-44C5-A7A1-E6B9D75F6811}" destId="{DB2D2963-0CFF-43BF-8CE2-2241724C5682}" srcOrd="3" destOrd="0" presId="urn:microsoft.com/office/officeart/2009/3/layout/SubStepProcess"/>
    <dgm:cxn modelId="{E98B8DB3-BB27-4C37-B587-40B6B2ECF750}" type="presParOf" srcId="{A24A720D-8871-44C5-A7A1-E6B9D75F6811}" destId="{40585474-350B-43CB-A6E4-1469958F49E4}" srcOrd="4" destOrd="0" presId="urn:microsoft.com/office/officeart/2009/3/layout/SubStepProcess"/>
    <dgm:cxn modelId="{43E130D8-2F3E-4712-8730-848A414405FA}" type="presParOf" srcId="{A24A720D-8871-44C5-A7A1-E6B9D75F6811}" destId="{04C85182-0B22-4767-AE29-39FED87623AD}" srcOrd="5" destOrd="0" presId="urn:microsoft.com/office/officeart/2009/3/layout/SubStepProcess"/>
    <dgm:cxn modelId="{597E5A33-E7BE-4D49-8094-E396C3E380EE}" type="presParOf" srcId="{A24A720D-8871-44C5-A7A1-E6B9D75F6811}" destId="{650AB249-D460-43D3-B676-09ED9831B4D3}"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AE4517-8F03-4778-A0C6-947AC35C6DF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AB8DBB4B-866F-4B1A-B5E9-268CC41ADD5D}">
      <dgm:prSet phldrT="[Κείμενο]"/>
      <dgm:spPr>
        <a:solidFill>
          <a:schemeClr val="bg2">
            <a:lumMod val="50000"/>
          </a:schemeClr>
        </a:solidFill>
      </dgm:spPr>
      <dgm:t>
        <a:bodyPr/>
        <a:lstStyle/>
        <a:p>
          <a:r>
            <a:rPr lang="el-GR" b="1" dirty="0" smtClean="0">
              <a:solidFill>
                <a:schemeClr val="tx1"/>
              </a:solidFill>
            </a:rPr>
            <a:t>Δύναμη</a:t>
          </a:r>
          <a:endParaRPr lang="el-GR" b="1" dirty="0">
            <a:solidFill>
              <a:schemeClr val="tx1"/>
            </a:solidFill>
          </a:endParaRPr>
        </a:p>
      </dgm:t>
    </dgm:pt>
    <dgm:pt modelId="{04FB8C1D-7A2E-4E4B-A0E8-F5D2CA4ADB8B}" type="parTrans" cxnId="{FEE34610-9E1C-49D9-AAD6-16C3FCAD60FB}">
      <dgm:prSet/>
      <dgm:spPr/>
      <dgm:t>
        <a:bodyPr/>
        <a:lstStyle/>
        <a:p>
          <a:endParaRPr lang="el-GR"/>
        </a:p>
      </dgm:t>
    </dgm:pt>
    <dgm:pt modelId="{FCAB9476-CF1A-4909-AF98-FDFA1FC06289}" type="sibTrans" cxnId="{FEE34610-9E1C-49D9-AAD6-16C3FCAD60FB}">
      <dgm:prSet/>
      <dgm:spPr/>
      <dgm:t>
        <a:bodyPr/>
        <a:lstStyle/>
        <a:p>
          <a:endParaRPr lang="el-GR"/>
        </a:p>
      </dgm:t>
    </dgm:pt>
    <dgm:pt modelId="{583BDEE6-C064-42B9-B796-D3E13B4E7F77}">
      <dgm:prSet phldrT="[Κείμενο]"/>
      <dgm:spPr>
        <a:solidFill>
          <a:schemeClr val="bg2">
            <a:lumMod val="50000"/>
          </a:schemeClr>
        </a:solidFill>
      </dgm:spPr>
      <dgm:t>
        <a:bodyPr/>
        <a:lstStyle/>
        <a:p>
          <a:r>
            <a:rPr lang="el-GR" dirty="0" smtClean="0">
              <a:solidFill>
                <a:schemeClr val="bg1"/>
              </a:solidFill>
            </a:rPr>
            <a:t>Η δυνατότητα που έχει ο άνθρωπος να είναι σε θέση να επιβάλλει τις δικές του επιθυμίες μέσα από μια κοινωνική σχέση, παρά την αντίσταση.</a:t>
          </a:r>
          <a:endParaRPr lang="el-GR" dirty="0">
            <a:solidFill>
              <a:schemeClr val="bg1"/>
            </a:solidFill>
          </a:endParaRPr>
        </a:p>
      </dgm:t>
    </dgm:pt>
    <dgm:pt modelId="{4B8881D7-C48E-43B8-A2F1-E5ACFB5C8F79}" type="parTrans" cxnId="{7F6CFA51-E34D-47D5-A144-24239E875860}">
      <dgm:prSet/>
      <dgm:spPr/>
      <dgm:t>
        <a:bodyPr/>
        <a:lstStyle/>
        <a:p>
          <a:endParaRPr lang="el-GR"/>
        </a:p>
      </dgm:t>
    </dgm:pt>
    <dgm:pt modelId="{AC7DBB19-0666-497B-B4DB-E452A3476DC0}" type="sibTrans" cxnId="{7F6CFA51-E34D-47D5-A144-24239E875860}">
      <dgm:prSet/>
      <dgm:spPr/>
      <dgm:t>
        <a:bodyPr/>
        <a:lstStyle/>
        <a:p>
          <a:endParaRPr lang="el-GR"/>
        </a:p>
      </dgm:t>
    </dgm:pt>
    <dgm:pt modelId="{990D19A2-D2FD-48D3-A9FB-BC0B7B774206}">
      <dgm:prSet phldrT="[Κείμενο]"/>
      <dgm:spPr>
        <a:solidFill>
          <a:schemeClr val="accent1">
            <a:lumMod val="75000"/>
            <a:lumOff val="25000"/>
          </a:schemeClr>
        </a:solidFill>
      </dgm:spPr>
      <dgm:t>
        <a:bodyPr/>
        <a:lstStyle/>
        <a:p>
          <a:r>
            <a:rPr lang="el-GR" b="1" dirty="0" smtClean="0">
              <a:solidFill>
                <a:schemeClr val="tx1"/>
              </a:solidFill>
            </a:rPr>
            <a:t>Επιρροή</a:t>
          </a:r>
          <a:endParaRPr lang="el-GR" b="1" dirty="0">
            <a:solidFill>
              <a:schemeClr val="tx1"/>
            </a:solidFill>
          </a:endParaRPr>
        </a:p>
      </dgm:t>
    </dgm:pt>
    <dgm:pt modelId="{D949CA61-4707-4B1D-AC53-6EC92B44E756}" type="parTrans" cxnId="{142CCB01-8FBE-40CE-84EE-5E88F79F4E0F}">
      <dgm:prSet/>
      <dgm:spPr/>
      <dgm:t>
        <a:bodyPr/>
        <a:lstStyle/>
        <a:p>
          <a:endParaRPr lang="el-GR"/>
        </a:p>
      </dgm:t>
    </dgm:pt>
    <dgm:pt modelId="{9FC3AAC8-23B3-4301-8CB6-0F30C2DECAD3}" type="sibTrans" cxnId="{142CCB01-8FBE-40CE-84EE-5E88F79F4E0F}">
      <dgm:prSet/>
      <dgm:spPr/>
      <dgm:t>
        <a:bodyPr/>
        <a:lstStyle/>
        <a:p>
          <a:endParaRPr lang="el-GR"/>
        </a:p>
      </dgm:t>
    </dgm:pt>
    <dgm:pt modelId="{D1A57A5A-1AC0-4272-AD7D-4E5A22B4AF68}">
      <dgm:prSet phldrT="[Κείμενο]"/>
      <dgm:spPr>
        <a:solidFill>
          <a:schemeClr val="accent1">
            <a:lumMod val="75000"/>
            <a:lumOff val="25000"/>
          </a:schemeClr>
        </a:solidFill>
      </dgm:spPr>
      <dgm:t>
        <a:bodyPr/>
        <a:lstStyle/>
        <a:p>
          <a:r>
            <a:rPr lang="el-GR" dirty="0" smtClean="0"/>
            <a:t>Η αλλαγή της σκέψης, των ιδεών, των ενεργειών και της συμπεριφοράς του ανθρώπου, που προκύπτει από την επίδραση της δύναμης που ασκείται σε αυτόν.</a:t>
          </a:r>
          <a:endParaRPr lang="el-GR" dirty="0"/>
        </a:p>
      </dgm:t>
    </dgm:pt>
    <dgm:pt modelId="{48408327-30E0-47DC-9442-737F92BB6DD4}" type="parTrans" cxnId="{0FD29910-69EC-4ABC-88F1-AC2DFFD6F93F}">
      <dgm:prSet/>
      <dgm:spPr/>
      <dgm:t>
        <a:bodyPr/>
        <a:lstStyle/>
        <a:p>
          <a:endParaRPr lang="el-GR"/>
        </a:p>
      </dgm:t>
    </dgm:pt>
    <dgm:pt modelId="{5E6EF75A-6FB3-4D00-824E-CBF1FC59E618}" type="sibTrans" cxnId="{0FD29910-69EC-4ABC-88F1-AC2DFFD6F93F}">
      <dgm:prSet/>
      <dgm:spPr/>
      <dgm:t>
        <a:bodyPr/>
        <a:lstStyle/>
        <a:p>
          <a:endParaRPr lang="el-GR"/>
        </a:p>
      </dgm:t>
    </dgm:pt>
    <dgm:pt modelId="{68DE0495-28B0-4F98-9769-2D255853166D}">
      <dgm:prSet phldrT="[Κείμενο]"/>
      <dgm:spPr>
        <a:solidFill>
          <a:schemeClr val="accent6">
            <a:lumMod val="75000"/>
          </a:schemeClr>
        </a:solidFill>
      </dgm:spPr>
      <dgm:t>
        <a:bodyPr/>
        <a:lstStyle/>
        <a:p>
          <a:r>
            <a:rPr lang="el-GR" b="1" dirty="0" smtClean="0">
              <a:solidFill>
                <a:schemeClr val="tx1"/>
              </a:solidFill>
            </a:rPr>
            <a:t>Εξουσία</a:t>
          </a:r>
          <a:endParaRPr lang="el-GR" b="1" dirty="0">
            <a:solidFill>
              <a:schemeClr val="tx1"/>
            </a:solidFill>
          </a:endParaRPr>
        </a:p>
      </dgm:t>
    </dgm:pt>
    <dgm:pt modelId="{F75291BE-7926-431E-BE29-9B00B1DD6E6A}" type="parTrans" cxnId="{59A43949-FF32-4B00-9A12-16E0C1EAFFCA}">
      <dgm:prSet/>
      <dgm:spPr/>
      <dgm:t>
        <a:bodyPr/>
        <a:lstStyle/>
        <a:p>
          <a:endParaRPr lang="el-GR"/>
        </a:p>
      </dgm:t>
    </dgm:pt>
    <dgm:pt modelId="{54B66A0A-F3F7-42A3-A9C8-95C75A664598}" type="sibTrans" cxnId="{59A43949-FF32-4B00-9A12-16E0C1EAFFCA}">
      <dgm:prSet/>
      <dgm:spPr/>
      <dgm:t>
        <a:bodyPr/>
        <a:lstStyle/>
        <a:p>
          <a:endParaRPr lang="el-GR"/>
        </a:p>
      </dgm:t>
    </dgm:pt>
    <dgm:pt modelId="{F421289E-DFA6-498F-A3E0-0BAF74BA3D30}">
      <dgm:prSet phldrT="[Κείμενο]"/>
      <dgm:spPr>
        <a:solidFill>
          <a:schemeClr val="accent6">
            <a:lumMod val="75000"/>
          </a:schemeClr>
        </a:solidFill>
      </dgm:spPr>
      <dgm:t>
        <a:bodyPr/>
        <a:lstStyle/>
        <a:p>
          <a:r>
            <a:rPr lang="el-GR" dirty="0" smtClean="0"/>
            <a:t>Είναι το νόμιμο δικαίωμα που έχει κάποιος να εξασκεί τη δύναμη που διαθέτει. </a:t>
          </a:r>
          <a:endParaRPr lang="el-GR" dirty="0"/>
        </a:p>
      </dgm:t>
    </dgm:pt>
    <dgm:pt modelId="{E55175F6-BFF2-4BDB-B53E-EF91E5BD1204}" type="parTrans" cxnId="{6646471B-1B98-49F8-99CF-84F26B991560}">
      <dgm:prSet/>
      <dgm:spPr/>
      <dgm:t>
        <a:bodyPr/>
        <a:lstStyle/>
        <a:p>
          <a:endParaRPr lang="el-GR"/>
        </a:p>
      </dgm:t>
    </dgm:pt>
    <dgm:pt modelId="{F7E19EF9-3262-48FF-9334-7F15B809B351}" type="sibTrans" cxnId="{6646471B-1B98-49F8-99CF-84F26B991560}">
      <dgm:prSet/>
      <dgm:spPr/>
      <dgm:t>
        <a:bodyPr/>
        <a:lstStyle/>
        <a:p>
          <a:endParaRPr lang="el-GR"/>
        </a:p>
      </dgm:t>
    </dgm:pt>
    <dgm:pt modelId="{7E095EED-0843-4567-84D8-5F83739F8943}">
      <dgm:prSet/>
      <dgm:spPr/>
      <dgm:t>
        <a:bodyPr/>
        <a:lstStyle/>
        <a:p>
          <a:r>
            <a:rPr lang="el-GR" dirty="0" smtClean="0"/>
            <a:t>Η εξουσία προκύπτει από τη θέση που κατέχει το άτομο στη διοικητική ιεραρχία.</a:t>
          </a:r>
          <a:endParaRPr lang="el-GR" dirty="0"/>
        </a:p>
      </dgm:t>
    </dgm:pt>
    <dgm:pt modelId="{456753A7-B988-4B75-9FD6-A889D2EB5F2B}" type="parTrans" cxnId="{A44419C6-472C-4FD3-A305-9535CB3A4313}">
      <dgm:prSet/>
      <dgm:spPr/>
      <dgm:t>
        <a:bodyPr/>
        <a:lstStyle/>
        <a:p>
          <a:endParaRPr lang="el-GR"/>
        </a:p>
      </dgm:t>
    </dgm:pt>
    <dgm:pt modelId="{0ED4EB2E-447F-4B6A-86A7-4006C3571F72}" type="sibTrans" cxnId="{A44419C6-472C-4FD3-A305-9535CB3A4313}">
      <dgm:prSet/>
      <dgm:spPr/>
      <dgm:t>
        <a:bodyPr/>
        <a:lstStyle/>
        <a:p>
          <a:endParaRPr lang="el-GR"/>
        </a:p>
      </dgm:t>
    </dgm:pt>
    <dgm:pt modelId="{F4F6D090-7792-4A96-B339-A455AB6D47F9}" type="pres">
      <dgm:prSet presAssocID="{78AE4517-8F03-4778-A0C6-947AC35C6DFD}" presName="Name0" presStyleCnt="0">
        <dgm:presLayoutVars>
          <dgm:dir/>
          <dgm:resizeHandles val="exact"/>
        </dgm:presLayoutVars>
      </dgm:prSet>
      <dgm:spPr/>
      <dgm:t>
        <a:bodyPr/>
        <a:lstStyle/>
        <a:p>
          <a:endParaRPr lang="el-GR"/>
        </a:p>
      </dgm:t>
    </dgm:pt>
    <dgm:pt modelId="{C78CBBED-8B34-448C-B71B-85F31F2676BB}" type="pres">
      <dgm:prSet presAssocID="{AB8DBB4B-866F-4B1A-B5E9-268CC41ADD5D}" presName="node" presStyleLbl="node1" presStyleIdx="0" presStyleCnt="3">
        <dgm:presLayoutVars>
          <dgm:bulletEnabled val="1"/>
        </dgm:presLayoutVars>
      </dgm:prSet>
      <dgm:spPr/>
      <dgm:t>
        <a:bodyPr/>
        <a:lstStyle/>
        <a:p>
          <a:endParaRPr lang="el-GR"/>
        </a:p>
      </dgm:t>
    </dgm:pt>
    <dgm:pt modelId="{7D8746AB-8645-4625-BBD4-E2111B773117}" type="pres">
      <dgm:prSet presAssocID="{FCAB9476-CF1A-4909-AF98-FDFA1FC06289}" presName="sibTrans" presStyleCnt="0"/>
      <dgm:spPr/>
    </dgm:pt>
    <dgm:pt modelId="{AA1A45C9-F849-4255-A646-CCB2B7D9DBAA}" type="pres">
      <dgm:prSet presAssocID="{990D19A2-D2FD-48D3-A9FB-BC0B7B774206}" presName="node" presStyleLbl="node1" presStyleIdx="1" presStyleCnt="3">
        <dgm:presLayoutVars>
          <dgm:bulletEnabled val="1"/>
        </dgm:presLayoutVars>
      </dgm:prSet>
      <dgm:spPr/>
      <dgm:t>
        <a:bodyPr/>
        <a:lstStyle/>
        <a:p>
          <a:endParaRPr lang="el-GR"/>
        </a:p>
      </dgm:t>
    </dgm:pt>
    <dgm:pt modelId="{47CC2024-A669-44CA-B8E3-415D04AD9529}" type="pres">
      <dgm:prSet presAssocID="{9FC3AAC8-23B3-4301-8CB6-0F30C2DECAD3}" presName="sibTrans" presStyleCnt="0"/>
      <dgm:spPr/>
    </dgm:pt>
    <dgm:pt modelId="{FC47F23D-07EB-4A93-8931-E63BD92EEBBC}" type="pres">
      <dgm:prSet presAssocID="{68DE0495-28B0-4F98-9769-2D255853166D}" presName="node" presStyleLbl="node1" presStyleIdx="2" presStyleCnt="3">
        <dgm:presLayoutVars>
          <dgm:bulletEnabled val="1"/>
        </dgm:presLayoutVars>
      </dgm:prSet>
      <dgm:spPr/>
      <dgm:t>
        <a:bodyPr/>
        <a:lstStyle/>
        <a:p>
          <a:endParaRPr lang="el-GR"/>
        </a:p>
      </dgm:t>
    </dgm:pt>
  </dgm:ptLst>
  <dgm:cxnLst>
    <dgm:cxn modelId="{9587B459-FC09-4ACE-B41C-5A3E951A719C}" type="presOf" srcId="{AB8DBB4B-866F-4B1A-B5E9-268CC41ADD5D}" destId="{C78CBBED-8B34-448C-B71B-85F31F2676BB}" srcOrd="0" destOrd="0" presId="urn:microsoft.com/office/officeart/2005/8/layout/hList6"/>
    <dgm:cxn modelId="{A44419C6-472C-4FD3-A305-9535CB3A4313}" srcId="{68DE0495-28B0-4F98-9769-2D255853166D}" destId="{7E095EED-0843-4567-84D8-5F83739F8943}" srcOrd="1" destOrd="0" parTransId="{456753A7-B988-4B75-9FD6-A889D2EB5F2B}" sibTransId="{0ED4EB2E-447F-4B6A-86A7-4006C3571F72}"/>
    <dgm:cxn modelId="{FEE34610-9E1C-49D9-AAD6-16C3FCAD60FB}" srcId="{78AE4517-8F03-4778-A0C6-947AC35C6DFD}" destId="{AB8DBB4B-866F-4B1A-B5E9-268CC41ADD5D}" srcOrd="0" destOrd="0" parTransId="{04FB8C1D-7A2E-4E4B-A0E8-F5D2CA4ADB8B}" sibTransId="{FCAB9476-CF1A-4909-AF98-FDFA1FC06289}"/>
    <dgm:cxn modelId="{6646471B-1B98-49F8-99CF-84F26B991560}" srcId="{68DE0495-28B0-4F98-9769-2D255853166D}" destId="{F421289E-DFA6-498F-A3E0-0BAF74BA3D30}" srcOrd="0" destOrd="0" parTransId="{E55175F6-BFF2-4BDB-B53E-EF91E5BD1204}" sibTransId="{F7E19EF9-3262-48FF-9334-7F15B809B351}"/>
    <dgm:cxn modelId="{7F6CFA51-E34D-47D5-A144-24239E875860}" srcId="{AB8DBB4B-866F-4B1A-B5E9-268CC41ADD5D}" destId="{583BDEE6-C064-42B9-B796-D3E13B4E7F77}" srcOrd="0" destOrd="0" parTransId="{4B8881D7-C48E-43B8-A2F1-E5ACFB5C8F79}" sibTransId="{AC7DBB19-0666-497B-B4DB-E452A3476DC0}"/>
    <dgm:cxn modelId="{67337CFE-4EA3-4B90-849A-BF62154FF514}" type="presOf" srcId="{68DE0495-28B0-4F98-9769-2D255853166D}" destId="{FC47F23D-07EB-4A93-8931-E63BD92EEBBC}" srcOrd="0" destOrd="0" presId="urn:microsoft.com/office/officeart/2005/8/layout/hList6"/>
    <dgm:cxn modelId="{F81ED3C9-E93F-421D-AE58-5962B963A64F}" type="presOf" srcId="{583BDEE6-C064-42B9-B796-D3E13B4E7F77}" destId="{C78CBBED-8B34-448C-B71B-85F31F2676BB}" srcOrd="0" destOrd="1" presId="urn:microsoft.com/office/officeart/2005/8/layout/hList6"/>
    <dgm:cxn modelId="{59A43949-FF32-4B00-9A12-16E0C1EAFFCA}" srcId="{78AE4517-8F03-4778-A0C6-947AC35C6DFD}" destId="{68DE0495-28B0-4F98-9769-2D255853166D}" srcOrd="2" destOrd="0" parTransId="{F75291BE-7926-431E-BE29-9B00B1DD6E6A}" sibTransId="{54B66A0A-F3F7-42A3-A9C8-95C75A664598}"/>
    <dgm:cxn modelId="{0FD29910-69EC-4ABC-88F1-AC2DFFD6F93F}" srcId="{990D19A2-D2FD-48D3-A9FB-BC0B7B774206}" destId="{D1A57A5A-1AC0-4272-AD7D-4E5A22B4AF68}" srcOrd="0" destOrd="0" parTransId="{48408327-30E0-47DC-9442-737F92BB6DD4}" sibTransId="{5E6EF75A-6FB3-4D00-824E-CBF1FC59E618}"/>
    <dgm:cxn modelId="{2602823F-5846-4C1C-93CC-BD62614FF386}" type="presOf" srcId="{78AE4517-8F03-4778-A0C6-947AC35C6DFD}" destId="{F4F6D090-7792-4A96-B339-A455AB6D47F9}" srcOrd="0" destOrd="0" presId="urn:microsoft.com/office/officeart/2005/8/layout/hList6"/>
    <dgm:cxn modelId="{142CCB01-8FBE-40CE-84EE-5E88F79F4E0F}" srcId="{78AE4517-8F03-4778-A0C6-947AC35C6DFD}" destId="{990D19A2-D2FD-48D3-A9FB-BC0B7B774206}" srcOrd="1" destOrd="0" parTransId="{D949CA61-4707-4B1D-AC53-6EC92B44E756}" sibTransId="{9FC3AAC8-23B3-4301-8CB6-0F30C2DECAD3}"/>
    <dgm:cxn modelId="{A4961D29-1544-419B-9335-2726C82A810E}" type="presOf" srcId="{990D19A2-D2FD-48D3-A9FB-BC0B7B774206}" destId="{AA1A45C9-F849-4255-A646-CCB2B7D9DBAA}" srcOrd="0" destOrd="0" presId="urn:microsoft.com/office/officeart/2005/8/layout/hList6"/>
    <dgm:cxn modelId="{750F671E-0F19-4415-893A-7A8F256BDF18}" type="presOf" srcId="{D1A57A5A-1AC0-4272-AD7D-4E5A22B4AF68}" destId="{AA1A45C9-F849-4255-A646-CCB2B7D9DBAA}" srcOrd="0" destOrd="1" presId="urn:microsoft.com/office/officeart/2005/8/layout/hList6"/>
    <dgm:cxn modelId="{82A110D1-7F7D-46D1-8AD3-45B21E0DB0A9}" type="presOf" srcId="{7E095EED-0843-4567-84D8-5F83739F8943}" destId="{FC47F23D-07EB-4A93-8931-E63BD92EEBBC}" srcOrd="0" destOrd="2" presId="urn:microsoft.com/office/officeart/2005/8/layout/hList6"/>
    <dgm:cxn modelId="{4CA8A9E3-8D48-4B20-B0B9-04415D2760BC}" type="presOf" srcId="{F421289E-DFA6-498F-A3E0-0BAF74BA3D30}" destId="{FC47F23D-07EB-4A93-8931-E63BD92EEBBC}" srcOrd="0" destOrd="1" presId="urn:microsoft.com/office/officeart/2005/8/layout/hList6"/>
    <dgm:cxn modelId="{BCD8B2D0-7EC1-42ED-A983-3B85BBCA973C}" type="presParOf" srcId="{F4F6D090-7792-4A96-B339-A455AB6D47F9}" destId="{C78CBBED-8B34-448C-B71B-85F31F2676BB}" srcOrd="0" destOrd="0" presId="urn:microsoft.com/office/officeart/2005/8/layout/hList6"/>
    <dgm:cxn modelId="{CDA9718C-BB14-4D80-B7BD-1859557BC84D}" type="presParOf" srcId="{F4F6D090-7792-4A96-B339-A455AB6D47F9}" destId="{7D8746AB-8645-4625-BBD4-E2111B773117}" srcOrd="1" destOrd="0" presId="urn:microsoft.com/office/officeart/2005/8/layout/hList6"/>
    <dgm:cxn modelId="{10401004-7324-4D72-9861-CE277B8AC304}" type="presParOf" srcId="{F4F6D090-7792-4A96-B339-A455AB6D47F9}" destId="{AA1A45C9-F849-4255-A646-CCB2B7D9DBAA}" srcOrd="2" destOrd="0" presId="urn:microsoft.com/office/officeart/2005/8/layout/hList6"/>
    <dgm:cxn modelId="{AC731C73-5B62-4463-B256-A18B71EE8AE1}" type="presParOf" srcId="{F4F6D090-7792-4A96-B339-A455AB6D47F9}" destId="{47CC2024-A669-44CA-B8E3-415D04AD9529}" srcOrd="3" destOrd="0" presId="urn:microsoft.com/office/officeart/2005/8/layout/hList6"/>
    <dgm:cxn modelId="{0A6294CA-C8A6-454C-BA54-F0260E86F89C}" type="presParOf" srcId="{F4F6D090-7792-4A96-B339-A455AB6D47F9}" destId="{FC47F23D-07EB-4A93-8931-E63BD92EEBB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122919-B5EB-4FFE-8D38-FC890B1753A5}"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l-GR"/>
        </a:p>
      </dgm:t>
    </dgm:pt>
    <dgm:pt modelId="{21DBFB9C-8C6D-4255-B800-0BF6A61A1C40}">
      <dgm:prSet phldrT="[Κείμενο]" custT="1"/>
      <dgm:spPr/>
      <dgm:t>
        <a:bodyPr/>
        <a:lstStyle/>
        <a:p>
          <a:r>
            <a:rPr lang="el-GR" sz="1800" b="1" dirty="0" smtClean="0"/>
            <a:t>Η δύναμη της ανταμοιβής </a:t>
          </a:r>
          <a:r>
            <a:rPr lang="el-GR" sz="1800" dirty="0" smtClean="0"/>
            <a:t>(</a:t>
          </a:r>
          <a:r>
            <a:rPr lang="el-GR" sz="1800" dirty="0" err="1" smtClean="0"/>
            <a:t>reward</a:t>
          </a:r>
          <a:r>
            <a:rPr lang="el-GR" sz="1800" dirty="0" smtClean="0"/>
            <a:t>) και της τιμωρίας: ο ηγέτης έχει τη δυνατότητα να ικανοποιήσει τις ανάγκες ενός ατόμου ή μιας ομάδας (έλεγχος πόρων και τρόπων διανομής).</a:t>
          </a:r>
          <a:endParaRPr lang="el-GR" sz="1800" dirty="0"/>
        </a:p>
      </dgm:t>
    </dgm:pt>
    <dgm:pt modelId="{816D193B-2DB6-4A26-B936-4DD625CBF4C3}" type="parTrans" cxnId="{AC820B90-81EF-4BEF-93F4-A2540BF78601}">
      <dgm:prSet/>
      <dgm:spPr/>
      <dgm:t>
        <a:bodyPr/>
        <a:lstStyle/>
        <a:p>
          <a:endParaRPr lang="el-GR"/>
        </a:p>
      </dgm:t>
    </dgm:pt>
    <dgm:pt modelId="{ADC7B991-06E7-4CC9-83F8-41BEEB573E29}" type="sibTrans" cxnId="{AC820B90-81EF-4BEF-93F4-A2540BF78601}">
      <dgm:prSet/>
      <dgm:spPr/>
      <dgm:t>
        <a:bodyPr/>
        <a:lstStyle/>
        <a:p>
          <a:endParaRPr lang="el-GR"/>
        </a:p>
      </dgm:t>
    </dgm:pt>
    <dgm:pt modelId="{18829AAF-F6FD-4E92-BA76-0DF96BEB97EC}">
      <dgm:prSet phldrT="[Κείμενο]" phldr="1"/>
      <dgm:spPr/>
      <dgm:t>
        <a:bodyPr/>
        <a:lstStyle/>
        <a:p>
          <a:endParaRPr lang="el-GR" dirty="0"/>
        </a:p>
      </dgm:t>
    </dgm:pt>
    <dgm:pt modelId="{B32ADF93-003F-4BC8-8020-83D420477205}" type="parTrans" cxnId="{49FCAA83-9EB6-4D1D-8730-F8F016B57CF4}">
      <dgm:prSet/>
      <dgm:spPr/>
      <dgm:t>
        <a:bodyPr/>
        <a:lstStyle/>
        <a:p>
          <a:endParaRPr lang="el-GR"/>
        </a:p>
      </dgm:t>
    </dgm:pt>
    <dgm:pt modelId="{01F518DC-B508-4215-A328-00F63F22162D}" type="sibTrans" cxnId="{49FCAA83-9EB6-4D1D-8730-F8F016B57CF4}">
      <dgm:prSet/>
      <dgm:spPr/>
      <dgm:t>
        <a:bodyPr/>
        <a:lstStyle/>
        <a:p>
          <a:endParaRPr lang="el-GR"/>
        </a:p>
      </dgm:t>
    </dgm:pt>
    <dgm:pt modelId="{0703283F-4EB9-4C8E-A349-0B76222E2955}">
      <dgm:prSet phldrT="[Κείμενο]" custT="1"/>
      <dgm:spPr/>
      <dgm:t>
        <a:bodyPr/>
        <a:lstStyle/>
        <a:p>
          <a:r>
            <a:rPr lang="el-GR" sz="1800" b="1" dirty="0" smtClean="0"/>
            <a:t>Η δύναμη της αναφοράς</a:t>
          </a:r>
          <a:r>
            <a:rPr lang="en-US" sz="1800" b="1" dirty="0" smtClean="0"/>
            <a:t> </a:t>
          </a:r>
          <a:r>
            <a:rPr lang="el-GR" sz="1800" dirty="0" smtClean="0"/>
            <a:t>(</a:t>
          </a:r>
          <a:r>
            <a:rPr lang="el-GR" sz="1800" dirty="0" err="1" smtClean="0"/>
            <a:t>referent</a:t>
          </a:r>
          <a:r>
            <a:rPr lang="el-GR" sz="1800" dirty="0" smtClean="0"/>
            <a:t>): οι ηγέτες αποτελούν πρότυπα, σημεία αναφοράς με τα οποία θέλει κανείς να ταυτιστεί γιατί έχουν χαρίσματα.</a:t>
          </a:r>
          <a:endParaRPr lang="el-GR" sz="1800" dirty="0"/>
        </a:p>
      </dgm:t>
    </dgm:pt>
    <dgm:pt modelId="{2E502B0A-9C59-41B4-B4BE-D32A877993FC}" type="parTrans" cxnId="{678F847F-FEBB-4CE5-861E-8A0FD1A66D6C}">
      <dgm:prSet/>
      <dgm:spPr/>
      <dgm:t>
        <a:bodyPr/>
        <a:lstStyle/>
        <a:p>
          <a:endParaRPr lang="el-GR"/>
        </a:p>
      </dgm:t>
    </dgm:pt>
    <dgm:pt modelId="{C522E0E6-690A-4D2B-AB48-B58E0F281D83}" type="sibTrans" cxnId="{678F847F-FEBB-4CE5-861E-8A0FD1A66D6C}">
      <dgm:prSet/>
      <dgm:spPr/>
      <dgm:t>
        <a:bodyPr/>
        <a:lstStyle/>
        <a:p>
          <a:endParaRPr lang="el-GR"/>
        </a:p>
      </dgm:t>
    </dgm:pt>
    <dgm:pt modelId="{734B0075-54AD-4863-B9C7-14612E75E761}">
      <dgm:prSet phldrT="[Κείμενο]" custT="1"/>
      <dgm:spPr/>
      <dgm:t>
        <a:bodyPr/>
        <a:lstStyle/>
        <a:p>
          <a:pPr algn="ctr"/>
          <a:endParaRPr lang="el-GR" sz="1800" dirty="0" smtClean="0"/>
        </a:p>
        <a:p>
          <a:pPr algn="ctr"/>
          <a:endParaRPr lang="el-GR" sz="1800" dirty="0" smtClean="0"/>
        </a:p>
        <a:p>
          <a:pPr algn="l"/>
          <a:r>
            <a:rPr lang="el-GR" sz="1800" b="1" dirty="0" smtClean="0"/>
            <a:t>Η δύναμη της τιμωρίας / καταναγκασμού </a:t>
          </a:r>
          <a:r>
            <a:rPr lang="el-GR" sz="1800" dirty="0" smtClean="0"/>
            <a:t>(</a:t>
          </a:r>
          <a:r>
            <a:rPr lang="en-US" sz="1800" dirty="0" smtClean="0"/>
            <a:t>coercive) </a:t>
          </a:r>
          <a:r>
            <a:rPr lang="el-GR" sz="1800" dirty="0" smtClean="0"/>
            <a:t>: ο ηγέτης έχει την εξουσία </a:t>
          </a:r>
          <a:r>
            <a:rPr lang="en-US" sz="1800" dirty="0" smtClean="0"/>
            <a:t> </a:t>
          </a:r>
          <a:r>
            <a:rPr lang="el-GR" sz="1800" dirty="0" smtClean="0"/>
            <a:t>να τιμωρεί  ή να προτείνει τιμωρία.</a:t>
          </a:r>
          <a:endParaRPr lang="el-GR" sz="1800" dirty="0"/>
        </a:p>
      </dgm:t>
    </dgm:pt>
    <dgm:pt modelId="{AA1ACEBA-ADBB-4917-AF8E-D9633AB6B77C}" type="parTrans" cxnId="{7DFDD077-76DC-4ACD-8561-42E37DBFAE84}">
      <dgm:prSet/>
      <dgm:spPr/>
      <dgm:t>
        <a:bodyPr/>
        <a:lstStyle/>
        <a:p>
          <a:endParaRPr lang="el-GR"/>
        </a:p>
      </dgm:t>
    </dgm:pt>
    <dgm:pt modelId="{63DB000B-9046-47C8-9B99-659B3C0DAA77}" type="sibTrans" cxnId="{7DFDD077-76DC-4ACD-8561-42E37DBFAE84}">
      <dgm:prSet/>
      <dgm:spPr/>
      <dgm:t>
        <a:bodyPr/>
        <a:lstStyle/>
        <a:p>
          <a:endParaRPr lang="el-GR"/>
        </a:p>
      </dgm:t>
    </dgm:pt>
    <dgm:pt modelId="{295D97E2-53CA-4550-AAD1-4FCA4296479F}">
      <dgm:prSet phldrT="[Κείμενο]" custT="1"/>
      <dgm:spPr/>
      <dgm:t>
        <a:bodyPr/>
        <a:lstStyle/>
        <a:p>
          <a:r>
            <a:rPr lang="el-GR" sz="1800" b="1" dirty="0" smtClean="0"/>
            <a:t>Η δύναμη των πληροφοριών </a:t>
          </a:r>
          <a:r>
            <a:rPr lang="el-GR" sz="1800" b="0" dirty="0" smtClean="0"/>
            <a:t>(</a:t>
          </a:r>
          <a:r>
            <a:rPr lang="en-US" sz="1800" b="0" dirty="0" smtClean="0"/>
            <a:t>information power</a:t>
          </a:r>
          <a:r>
            <a:rPr lang="el-GR" sz="1800" b="0" dirty="0" smtClean="0"/>
            <a:t>): </a:t>
          </a:r>
          <a:r>
            <a:rPr lang="el-GR" sz="1800" dirty="0" smtClean="0"/>
            <a:t>ο ηγέτης έχει την κατοχή πληροφοριών ή τον έλεγχο των μηχανισμών με τους οποίους αυτές μεταβιβάζονται.</a:t>
          </a:r>
          <a:endParaRPr lang="el-GR" sz="1800" dirty="0"/>
        </a:p>
      </dgm:t>
    </dgm:pt>
    <dgm:pt modelId="{96F9BA2F-B4B1-45F7-8162-FA97C5FA243C}" type="parTrans" cxnId="{BDC651D9-0EE7-47FA-B128-43E4DCFA4AAB}">
      <dgm:prSet/>
      <dgm:spPr/>
      <dgm:t>
        <a:bodyPr/>
        <a:lstStyle/>
        <a:p>
          <a:endParaRPr lang="el-GR"/>
        </a:p>
      </dgm:t>
    </dgm:pt>
    <dgm:pt modelId="{7D89DDC6-5347-4976-B0E6-1A13AAA59A60}" type="sibTrans" cxnId="{BDC651D9-0EE7-47FA-B128-43E4DCFA4AAB}">
      <dgm:prSet/>
      <dgm:spPr/>
      <dgm:t>
        <a:bodyPr/>
        <a:lstStyle/>
        <a:p>
          <a:endParaRPr lang="el-GR"/>
        </a:p>
      </dgm:t>
    </dgm:pt>
    <dgm:pt modelId="{171AD67C-581E-4786-A644-1BB7267D8F37}">
      <dgm:prSet phldrT="[Κείμενο]" phldr="1"/>
      <dgm:spPr/>
      <dgm:t>
        <a:bodyPr/>
        <a:lstStyle/>
        <a:p>
          <a:endParaRPr lang="el-GR" dirty="0"/>
        </a:p>
      </dgm:t>
    </dgm:pt>
    <dgm:pt modelId="{0A027E81-B957-475D-8B0B-5A12CA22D24D}" type="parTrans" cxnId="{1C189C9D-07DD-43C9-8BF0-A25D29A1B14B}">
      <dgm:prSet/>
      <dgm:spPr/>
      <dgm:t>
        <a:bodyPr/>
        <a:lstStyle/>
        <a:p>
          <a:endParaRPr lang="el-GR"/>
        </a:p>
      </dgm:t>
    </dgm:pt>
    <dgm:pt modelId="{5B4F4927-811E-4CE3-BF0A-8F3CBC49F91A}" type="sibTrans" cxnId="{1C189C9D-07DD-43C9-8BF0-A25D29A1B14B}">
      <dgm:prSet/>
      <dgm:spPr/>
      <dgm:t>
        <a:bodyPr/>
        <a:lstStyle/>
        <a:p>
          <a:endParaRPr lang="el-GR"/>
        </a:p>
      </dgm:t>
    </dgm:pt>
    <dgm:pt modelId="{CB4CC032-B553-4214-A961-0152005DCB9F}">
      <dgm:prSet phldrT="[Κείμενο]" custT="1"/>
      <dgm:spPr/>
      <dgm:t>
        <a:bodyPr/>
        <a:lstStyle/>
        <a:p>
          <a:r>
            <a:rPr lang="el-GR" sz="1800" b="1" dirty="0" smtClean="0"/>
            <a:t>Η δύναμη της αυθεντίας </a:t>
          </a:r>
          <a:r>
            <a:rPr lang="el-GR" sz="1800" dirty="0" smtClean="0"/>
            <a:t>(</a:t>
          </a:r>
          <a:r>
            <a:rPr lang="en-US" sz="1800" dirty="0" smtClean="0"/>
            <a:t>expert)</a:t>
          </a:r>
          <a:r>
            <a:rPr lang="el-GR" sz="1800" dirty="0" smtClean="0"/>
            <a:t>: ο ηγέτης  έχει εξειδικευμένες γνώσεις και δεξιότητες  σε ειδικά θέματα.</a:t>
          </a:r>
          <a:endParaRPr lang="el-GR" sz="1800" dirty="0"/>
        </a:p>
      </dgm:t>
    </dgm:pt>
    <dgm:pt modelId="{92F6CFA8-F0DC-4A43-86F6-B4080B256CF7}" type="parTrans" cxnId="{AD446573-D03F-4709-AB28-F8928693ACD0}">
      <dgm:prSet/>
      <dgm:spPr/>
      <dgm:t>
        <a:bodyPr/>
        <a:lstStyle/>
        <a:p>
          <a:endParaRPr lang="el-GR"/>
        </a:p>
      </dgm:t>
    </dgm:pt>
    <dgm:pt modelId="{A7EAA9D0-776D-4838-8B60-02E9762CF7D6}" type="sibTrans" cxnId="{AD446573-D03F-4709-AB28-F8928693ACD0}">
      <dgm:prSet/>
      <dgm:spPr/>
      <dgm:t>
        <a:bodyPr/>
        <a:lstStyle/>
        <a:p>
          <a:endParaRPr lang="el-GR"/>
        </a:p>
      </dgm:t>
    </dgm:pt>
    <dgm:pt modelId="{26AFB250-3308-4A3C-B162-CCE7507D529D}">
      <dgm:prSet/>
      <dgm:spPr/>
      <dgm:t>
        <a:bodyPr/>
        <a:lstStyle/>
        <a:p>
          <a:endParaRPr lang="el-GR" sz="800" dirty="0"/>
        </a:p>
      </dgm:t>
    </dgm:pt>
    <dgm:pt modelId="{263AA365-DC7E-4A18-97A4-7BC34014DD04}" type="parTrans" cxnId="{0BF609C7-54D1-40AE-8FA3-9A8FFBBF6F42}">
      <dgm:prSet/>
      <dgm:spPr/>
      <dgm:t>
        <a:bodyPr/>
        <a:lstStyle/>
        <a:p>
          <a:endParaRPr lang="el-GR"/>
        </a:p>
      </dgm:t>
    </dgm:pt>
    <dgm:pt modelId="{7AF43E4D-96C9-42C1-9A38-13A1165F2DC3}" type="sibTrans" cxnId="{0BF609C7-54D1-40AE-8FA3-9A8FFBBF6F42}">
      <dgm:prSet/>
      <dgm:spPr/>
      <dgm:t>
        <a:bodyPr/>
        <a:lstStyle/>
        <a:p>
          <a:endParaRPr lang="el-GR"/>
        </a:p>
      </dgm:t>
    </dgm:pt>
    <dgm:pt modelId="{7DC9DF31-C461-40A8-9F8B-93200E289C86}">
      <dgm:prSet phldrT="[Κείμενο]" custT="1"/>
      <dgm:spPr/>
      <dgm:t>
        <a:bodyPr/>
        <a:lstStyle/>
        <a:p>
          <a:pPr algn="r"/>
          <a:r>
            <a:rPr lang="el-GR" sz="1800" b="1" dirty="0" smtClean="0"/>
            <a:t>Νόμιμη Δύναμη </a:t>
          </a:r>
        </a:p>
        <a:p>
          <a:pPr algn="r"/>
          <a:r>
            <a:rPr lang="el-GR" sz="1800" dirty="0" smtClean="0"/>
            <a:t>(</a:t>
          </a:r>
          <a:r>
            <a:rPr lang="en-US" sz="1800" dirty="0" smtClean="0"/>
            <a:t>legitimate) </a:t>
          </a:r>
          <a:r>
            <a:rPr lang="el-GR" sz="1800" dirty="0" smtClean="0"/>
            <a:t>: ο ηγέτης κατέχει μια επίσημη θέση, με δικαιώματα, αρμοδιότητες.</a:t>
          </a:r>
        </a:p>
        <a:p>
          <a:pPr algn="ctr"/>
          <a:r>
            <a:rPr lang="el-GR" sz="1800" dirty="0" smtClean="0"/>
            <a:t>προνόμια.</a:t>
          </a:r>
          <a:endParaRPr lang="el-GR" sz="1800" dirty="0"/>
        </a:p>
      </dgm:t>
    </dgm:pt>
    <dgm:pt modelId="{862E2877-C127-413D-A931-7CAB5C939574}" type="sibTrans" cxnId="{D567D60E-CA76-4F95-9FF1-7AFAC4365833}">
      <dgm:prSet/>
      <dgm:spPr/>
      <dgm:t>
        <a:bodyPr/>
        <a:lstStyle/>
        <a:p>
          <a:endParaRPr lang="el-GR"/>
        </a:p>
      </dgm:t>
    </dgm:pt>
    <dgm:pt modelId="{9DBD6375-DD87-480D-83C5-D8B47095374D}" type="parTrans" cxnId="{D567D60E-CA76-4F95-9FF1-7AFAC4365833}">
      <dgm:prSet/>
      <dgm:spPr/>
      <dgm:t>
        <a:bodyPr/>
        <a:lstStyle/>
        <a:p>
          <a:endParaRPr lang="el-GR"/>
        </a:p>
      </dgm:t>
    </dgm:pt>
    <dgm:pt modelId="{9F9A66C1-3A58-44D6-A942-3ED47C5CE879}" type="pres">
      <dgm:prSet presAssocID="{8A122919-B5EB-4FFE-8D38-FC890B1753A5}" presName="cycleMatrixDiagram" presStyleCnt="0">
        <dgm:presLayoutVars>
          <dgm:chMax val="1"/>
          <dgm:dir/>
          <dgm:animLvl val="lvl"/>
          <dgm:resizeHandles val="exact"/>
        </dgm:presLayoutVars>
      </dgm:prSet>
      <dgm:spPr/>
      <dgm:t>
        <a:bodyPr/>
        <a:lstStyle/>
        <a:p>
          <a:endParaRPr lang="el-GR"/>
        </a:p>
      </dgm:t>
    </dgm:pt>
    <dgm:pt modelId="{587C4828-514A-4B9D-8A4D-E03AD791DBE5}" type="pres">
      <dgm:prSet presAssocID="{8A122919-B5EB-4FFE-8D38-FC890B1753A5}" presName="children" presStyleCnt="0"/>
      <dgm:spPr/>
    </dgm:pt>
    <dgm:pt modelId="{38BCC87D-FB34-480E-83BC-5302DF7E37DF}" type="pres">
      <dgm:prSet presAssocID="{8A122919-B5EB-4FFE-8D38-FC890B1753A5}" presName="child1group" presStyleCnt="0"/>
      <dgm:spPr/>
    </dgm:pt>
    <dgm:pt modelId="{D1EAFA25-C822-4056-9569-9A8E08990B16}" type="pres">
      <dgm:prSet presAssocID="{8A122919-B5EB-4FFE-8D38-FC890B1753A5}" presName="child1" presStyleLbl="bgAcc1" presStyleIdx="0" presStyleCnt="4" custScaleX="112507" custScaleY="158381" custLinFactNeighborX="-13549" custLinFactNeighborY="-31315"/>
      <dgm:spPr/>
      <dgm:t>
        <a:bodyPr/>
        <a:lstStyle/>
        <a:p>
          <a:endParaRPr lang="el-GR"/>
        </a:p>
      </dgm:t>
    </dgm:pt>
    <dgm:pt modelId="{08E0622F-55B6-4327-8959-3BF0FEEBEF46}" type="pres">
      <dgm:prSet presAssocID="{8A122919-B5EB-4FFE-8D38-FC890B1753A5}" presName="child1Text" presStyleLbl="bgAcc1" presStyleIdx="0" presStyleCnt="4">
        <dgm:presLayoutVars>
          <dgm:bulletEnabled val="1"/>
        </dgm:presLayoutVars>
      </dgm:prSet>
      <dgm:spPr/>
      <dgm:t>
        <a:bodyPr/>
        <a:lstStyle/>
        <a:p>
          <a:endParaRPr lang="el-GR"/>
        </a:p>
      </dgm:t>
    </dgm:pt>
    <dgm:pt modelId="{97988562-18E5-47DE-98E7-397A7AF0254F}" type="pres">
      <dgm:prSet presAssocID="{8A122919-B5EB-4FFE-8D38-FC890B1753A5}" presName="child2group" presStyleCnt="0"/>
      <dgm:spPr/>
    </dgm:pt>
    <dgm:pt modelId="{47DB1F8B-FC98-4DD1-A622-BC0DC673D797}" type="pres">
      <dgm:prSet presAssocID="{8A122919-B5EB-4FFE-8D38-FC890B1753A5}" presName="child2" presStyleLbl="bgAcc1" presStyleIdx="1" presStyleCnt="4" custScaleX="150062" custScaleY="102071"/>
      <dgm:spPr/>
      <dgm:t>
        <a:bodyPr/>
        <a:lstStyle/>
        <a:p>
          <a:endParaRPr lang="el-GR"/>
        </a:p>
      </dgm:t>
    </dgm:pt>
    <dgm:pt modelId="{1E8BAAD8-1A19-4268-A57C-CC9B7FC86E63}" type="pres">
      <dgm:prSet presAssocID="{8A122919-B5EB-4FFE-8D38-FC890B1753A5}" presName="child2Text" presStyleLbl="bgAcc1" presStyleIdx="1" presStyleCnt="4">
        <dgm:presLayoutVars>
          <dgm:bulletEnabled val="1"/>
        </dgm:presLayoutVars>
      </dgm:prSet>
      <dgm:spPr/>
      <dgm:t>
        <a:bodyPr/>
        <a:lstStyle/>
        <a:p>
          <a:endParaRPr lang="el-GR"/>
        </a:p>
      </dgm:t>
    </dgm:pt>
    <dgm:pt modelId="{0492CDFE-FD42-47E2-AF13-2749827E1A47}" type="pres">
      <dgm:prSet presAssocID="{8A122919-B5EB-4FFE-8D38-FC890B1753A5}" presName="child3group" presStyleCnt="0"/>
      <dgm:spPr/>
    </dgm:pt>
    <dgm:pt modelId="{2E9BA48C-D0D8-4378-9D97-8F22C2B21D09}" type="pres">
      <dgm:prSet presAssocID="{8A122919-B5EB-4FFE-8D38-FC890B1753A5}" presName="child3" presStyleLbl="bgAcc1" presStyleIdx="2" presStyleCnt="4" custScaleX="167616" custScaleY="111077" custLinFactNeighborX="-296" custLinFactNeighborY="-7196"/>
      <dgm:spPr/>
      <dgm:t>
        <a:bodyPr/>
        <a:lstStyle/>
        <a:p>
          <a:endParaRPr lang="el-GR"/>
        </a:p>
      </dgm:t>
    </dgm:pt>
    <dgm:pt modelId="{9AE733D2-DC7A-4C2C-B90D-005498526773}" type="pres">
      <dgm:prSet presAssocID="{8A122919-B5EB-4FFE-8D38-FC890B1753A5}" presName="child3Text" presStyleLbl="bgAcc1" presStyleIdx="2" presStyleCnt="4">
        <dgm:presLayoutVars>
          <dgm:bulletEnabled val="1"/>
        </dgm:presLayoutVars>
      </dgm:prSet>
      <dgm:spPr/>
      <dgm:t>
        <a:bodyPr/>
        <a:lstStyle/>
        <a:p>
          <a:endParaRPr lang="el-GR"/>
        </a:p>
      </dgm:t>
    </dgm:pt>
    <dgm:pt modelId="{77D8A511-8ECA-4236-820C-72392AD2CAF2}" type="pres">
      <dgm:prSet presAssocID="{8A122919-B5EB-4FFE-8D38-FC890B1753A5}" presName="child4group" presStyleCnt="0"/>
      <dgm:spPr/>
    </dgm:pt>
    <dgm:pt modelId="{C5245998-1539-46B2-A4C1-FB051D054CAA}" type="pres">
      <dgm:prSet presAssocID="{8A122919-B5EB-4FFE-8D38-FC890B1753A5}" presName="child4" presStyleLbl="bgAcc1" presStyleIdx="3" presStyleCnt="4" custScaleX="150229" custScaleY="110202" custLinFactNeighborX="1245" custLinFactNeighborY="-46207"/>
      <dgm:spPr/>
      <dgm:t>
        <a:bodyPr/>
        <a:lstStyle/>
        <a:p>
          <a:endParaRPr lang="el-GR"/>
        </a:p>
      </dgm:t>
    </dgm:pt>
    <dgm:pt modelId="{41494010-36EE-46EE-A5C6-4E2925099006}" type="pres">
      <dgm:prSet presAssocID="{8A122919-B5EB-4FFE-8D38-FC890B1753A5}" presName="child4Text" presStyleLbl="bgAcc1" presStyleIdx="3" presStyleCnt="4">
        <dgm:presLayoutVars>
          <dgm:bulletEnabled val="1"/>
        </dgm:presLayoutVars>
      </dgm:prSet>
      <dgm:spPr/>
      <dgm:t>
        <a:bodyPr/>
        <a:lstStyle/>
        <a:p>
          <a:endParaRPr lang="el-GR"/>
        </a:p>
      </dgm:t>
    </dgm:pt>
    <dgm:pt modelId="{513EA6CE-2039-4357-9E1E-6CE336D58D90}" type="pres">
      <dgm:prSet presAssocID="{8A122919-B5EB-4FFE-8D38-FC890B1753A5}" presName="childPlaceholder" presStyleCnt="0"/>
      <dgm:spPr/>
    </dgm:pt>
    <dgm:pt modelId="{D6EA8EBB-0D50-4B52-8507-F5C00570CD1A}" type="pres">
      <dgm:prSet presAssocID="{8A122919-B5EB-4FFE-8D38-FC890B1753A5}" presName="circle" presStyleCnt="0"/>
      <dgm:spPr/>
    </dgm:pt>
    <dgm:pt modelId="{A5593020-F1E9-45B4-A1A8-EE41C66427A2}" type="pres">
      <dgm:prSet presAssocID="{8A122919-B5EB-4FFE-8D38-FC890B1753A5}" presName="quadrant1" presStyleLbl="node1" presStyleIdx="0" presStyleCnt="4" custScaleX="109775" custScaleY="111876" custLinFactNeighborX="11543" custLinFactNeighborY="8977">
        <dgm:presLayoutVars>
          <dgm:chMax val="1"/>
          <dgm:bulletEnabled val="1"/>
        </dgm:presLayoutVars>
      </dgm:prSet>
      <dgm:spPr/>
      <dgm:t>
        <a:bodyPr/>
        <a:lstStyle/>
        <a:p>
          <a:endParaRPr lang="el-GR"/>
        </a:p>
      </dgm:t>
    </dgm:pt>
    <dgm:pt modelId="{723CC07E-B8D2-443C-AE43-1FC9CE779EFB}" type="pres">
      <dgm:prSet presAssocID="{8A122919-B5EB-4FFE-8D38-FC890B1753A5}" presName="quadrant2" presStyleLbl="node1" presStyleIdx="1" presStyleCnt="4" custScaleX="56819" custScaleY="45393" custLinFactNeighborX="-11051" custLinFactNeighborY="10419">
        <dgm:presLayoutVars>
          <dgm:chMax val="1"/>
          <dgm:bulletEnabled val="1"/>
        </dgm:presLayoutVars>
      </dgm:prSet>
      <dgm:spPr/>
      <dgm:t>
        <a:bodyPr/>
        <a:lstStyle/>
        <a:p>
          <a:endParaRPr lang="el-GR"/>
        </a:p>
      </dgm:t>
    </dgm:pt>
    <dgm:pt modelId="{A13EA19F-DCDF-4667-86FC-22BF1505BDFB}" type="pres">
      <dgm:prSet presAssocID="{8A122919-B5EB-4FFE-8D38-FC890B1753A5}" presName="quadrant3" presStyleLbl="node1" presStyleIdx="2" presStyleCnt="4" custScaleX="103628" custScaleY="97261" custLinFactNeighborX="5807" custLinFactNeighborY="-16870">
        <dgm:presLayoutVars>
          <dgm:chMax val="1"/>
          <dgm:bulletEnabled val="1"/>
        </dgm:presLayoutVars>
      </dgm:prSet>
      <dgm:spPr/>
      <dgm:t>
        <a:bodyPr/>
        <a:lstStyle/>
        <a:p>
          <a:endParaRPr lang="el-GR"/>
        </a:p>
      </dgm:t>
    </dgm:pt>
    <dgm:pt modelId="{192426D9-1C9D-413E-8DB9-1CA72C0C9261}" type="pres">
      <dgm:prSet presAssocID="{8A122919-B5EB-4FFE-8D38-FC890B1753A5}" presName="quadrant4" presStyleLbl="node1" presStyleIdx="3" presStyleCnt="4" custScaleX="57675" custScaleY="48705" custLinFactNeighborX="34034" custLinFactNeighborY="-18305">
        <dgm:presLayoutVars>
          <dgm:chMax val="1"/>
          <dgm:bulletEnabled val="1"/>
        </dgm:presLayoutVars>
      </dgm:prSet>
      <dgm:spPr/>
      <dgm:t>
        <a:bodyPr/>
        <a:lstStyle/>
        <a:p>
          <a:endParaRPr lang="el-GR"/>
        </a:p>
      </dgm:t>
    </dgm:pt>
    <dgm:pt modelId="{CCCEDCDD-DA5C-407C-ADC4-D05163D2FB2D}" type="pres">
      <dgm:prSet presAssocID="{8A122919-B5EB-4FFE-8D38-FC890B1753A5}" presName="quadrantPlaceholder" presStyleCnt="0"/>
      <dgm:spPr/>
    </dgm:pt>
    <dgm:pt modelId="{C8D91EE3-7954-4742-8CF5-E6D6F3E19980}" type="pres">
      <dgm:prSet presAssocID="{8A122919-B5EB-4FFE-8D38-FC890B1753A5}" presName="center1" presStyleLbl="fgShp" presStyleIdx="0" presStyleCnt="2" custAng="2006484" custLinFactNeighborX="78945" custLinFactNeighborY="-79320"/>
      <dgm:spPr/>
    </dgm:pt>
    <dgm:pt modelId="{78DD852B-3D6B-4BF2-931E-A34F00A61512}" type="pres">
      <dgm:prSet presAssocID="{8A122919-B5EB-4FFE-8D38-FC890B1753A5}" presName="center2" presStyleLbl="fgShp" presStyleIdx="1" presStyleCnt="2" custAng="1733088" custLinFactNeighborX="-30323" custLinFactNeighborY="55941"/>
      <dgm:spPr/>
    </dgm:pt>
  </dgm:ptLst>
  <dgm:cxnLst>
    <dgm:cxn modelId="{9036CCB4-AADB-4261-B813-0CE7DE4CA94F}" type="presOf" srcId="{295D97E2-53CA-4550-AAD1-4FCA4296479F}" destId="{9AE733D2-DC7A-4C2C-B90D-005498526773}" srcOrd="1" destOrd="0" presId="urn:microsoft.com/office/officeart/2005/8/layout/cycle4"/>
    <dgm:cxn modelId="{FF838C64-55AE-412A-8E32-6B03405B8951}" type="presOf" srcId="{0703283F-4EB9-4C8E-A349-0B76222E2955}" destId="{47DB1F8B-FC98-4DD1-A622-BC0DC673D797}" srcOrd="0" destOrd="0" presId="urn:microsoft.com/office/officeart/2005/8/layout/cycle4"/>
    <dgm:cxn modelId="{89E25E76-191F-4065-BEB4-899B04E137A7}" type="presOf" srcId="{734B0075-54AD-4863-B9C7-14612E75E761}" destId="{A13EA19F-DCDF-4667-86FC-22BF1505BDFB}" srcOrd="0" destOrd="0" presId="urn:microsoft.com/office/officeart/2005/8/layout/cycle4"/>
    <dgm:cxn modelId="{49FCAA83-9EB6-4D1D-8730-F8F016B57CF4}" srcId="{8A122919-B5EB-4FFE-8D38-FC890B1753A5}" destId="{18829AAF-F6FD-4E92-BA76-0DF96BEB97EC}" srcOrd="1" destOrd="0" parTransId="{B32ADF93-003F-4BC8-8020-83D420477205}" sibTransId="{01F518DC-B508-4215-A328-00F63F22162D}"/>
    <dgm:cxn modelId="{F87BAE88-BCC6-4155-AE57-B65E95771863}" type="presOf" srcId="{CB4CC032-B553-4214-A961-0152005DCB9F}" destId="{41494010-36EE-46EE-A5C6-4E2925099006}" srcOrd="1" destOrd="0" presId="urn:microsoft.com/office/officeart/2005/8/layout/cycle4"/>
    <dgm:cxn modelId="{856C66DD-23DB-4795-A6A1-C1AEFA182450}" type="presOf" srcId="{8A122919-B5EB-4FFE-8D38-FC890B1753A5}" destId="{9F9A66C1-3A58-44D6-A942-3ED47C5CE879}" srcOrd="0" destOrd="0" presId="urn:microsoft.com/office/officeart/2005/8/layout/cycle4"/>
    <dgm:cxn modelId="{D567D60E-CA76-4F95-9FF1-7AFAC4365833}" srcId="{8A122919-B5EB-4FFE-8D38-FC890B1753A5}" destId="{7DC9DF31-C461-40A8-9F8B-93200E289C86}" srcOrd="0" destOrd="0" parTransId="{9DBD6375-DD87-480D-83C5-D8B47095374D}" sibTransId="{862E2877-C127-413D-A931-7CAB5C939574}"/>
    <dgm:cxn modelId="{BFAACFB9-9FA3-44CB-9EE9-01DD3490D25A}" type="presOf" srcId="{171AD67C-581E-4786-A644-1BB7267D8F37}" destId="{192426D9-1C9D-413E-8DB9-1CA72C0C9261}" srcOrd="0" destOrd="0" presId="urn:microsoft.com/office/officeart/2005/8/layout/cycle4"/>
    <dgm:cxn modelId="{73E30395-2AD5-4FED-BBDF-969D2F1015D0}" type="presOf" srcId="{21DBFB9C-8C6D-4255-B800-0BF6A61A1C40}" destId="{08E0622F-55B6-4327-8959-3BF0FEEBEF46}" srcOrd="1" destOrd="0" presId="urn:microsoft.com/office/officeart/2005/8/layout/cycle4"/>
    <dgm:cxn modelId="{7DFDD077-76DC-4ACD-8561-42E37DBFAE84}" srcId="{8A122919-B5EB-4FFE-8D38-FC890B1753A5}" destId="{734B0075-54AD-4863-B9C7-14612E75E761}" srcOrd="2" destOrd="0" parTransId="{AA1ACEBA-ADBB-4917-AF8E-D9633AB6B77C}" sibTransId="{63DB000B-9046-47C8-9B99-659B3C0DAA77}"/>
    <dgm:cxn modelId="{07397DBC-4BD3-4635-9998-8048A5D445AE}" type="presOf" srcId="{CB4CC032-B553-4214-A961-0152005DCB9F}" destId="{C5245998-1539-46B2-A4C1-FB051D054CAA}" srcOrd="0" destOrd="0" presId="urn:microsoft.com/office/officeart/2005/8/layout/cycle4"/>
    <dgm:cxn modelId="{E2A5E8AA-4B1B-49C8-A0CE-E011C8BBF756}" type="presOf" srcId="{18829AAF-F6FD-4E92-BA76-0DF96BEB97EC}" destId="{723CC07E-B8D2-443C-AE43-1FC9CE779EFB}" srcOrd="0" destOrd="0" presId="urn:microsoft.com/office/officeart/2005/8/layout/cycle4"/>
    <dgm:cxn modelId="{6942FC5F-6A69-43B6-B8D9-BBD4A9FF612A}" type="presOf" srcId="{26AFB250-3308-4A3C-B162-CCE7507D529D}" destId="{47DB1F8B-FC98-4DD1-A622-BC0DC673D797}" srcOrd="0" destOrd="1" presId="urn:microsoft.com/office/officeart/2005/8/layout/cycle4"/>
    <dgm:cxn modelId="{215B60FF-D81D-4C16-903D-6DED44C551A7}" type="presOf" srcId="{26AFB250-3308-4A3C-B162-CCE7507D529D}" destId="{1E8BAAD8-1A19-4268-A57C-CC9B7FC86E63}" srcOrd="1" destOrd="1" presId="urn:microsoft.com/office/officeart/2005/8/layout/cycle4"/>
    <dgm:cxn modelId="{D3BC397B-BC06-4DDF-82EC-C77520F979FC}" type="presOf" srcId="{0703283F-4EB9-4C8E-A349-0B76222E2955}" destId="{1E8BAAD8-1A19-4268-A57C-CC9B7FC86E63}" srcOrd="1" destOrd="0" presId="urn:microsoft.com/office/officeart/2005/8/layout/cycle4"/>
    <dgm:cxn modelId="{1C189C9D-07DD-43C9-8BF0-A25D29A1B14B}" srcId="{8A122919-B5EB-4FFE-8D38-FC890B1753A5}" destId="{171AD67C-581E-4786-A644-1BB7267D8F37}" srcOrd="3" destOrd="0" parTransId="{0A027E81-B957-475D-8B0B-5A12CA22D24D}" sibTransId="{5B4F4927-811E-4CE3-BF0A-8F3CBC49F91A}"/>
    <dgm:cxn modelId="{0BF609C7-54D1-40AE-8FA3-9A8FFBBF6F42}" srcId="{18829AAF-F6FD-4E92-BA76-0DF96BEB97EC}" destId="{26AFB250-3308-4A3C-B162-CCE7507D529D}" srcOrd="1" destOrd="0" parTransId="{263AA365-DC7E-4A18-97A4-7BC34014DD04}" sibTransId="{7AF43E4D-96C9-42C1-9A38-13A1165F2DC3}"/>
    <dgm:cxn modelId="{AC820B90-81EF-4BEF-93F4-A2540BF78601}" srcId="{7DC9DF31-C461-40A8-9F8B-93200E289C86}" destId="{21DBFB9C-8C6D-4255-B800-0BF6A61A1C40}" srcOrd="0" destOrd="0" parTransId="{816D193B-2DB6-4A26-B936-4DD625CBF4C3}" sibTransId="{ADC7B991-06E7-4CC9-83F8-41BEEB573E29}"/>
    <dgm:cxn modelId="{7E2EA27A-2D8E-43CE-9090-70C40F2543F4}" type="presOf" srcId="{295D97E2-53CA-4550-AAD1-4FCA4296479F}" destId="{2E9BA48C-D0D8-4378-9D97-8F22C2B21D09}" srcOrd="0" destOrd="0" presId="urn:microsoft.com/office/officeart/2005/8/layout/cycle4"/>
    <dgm:cxn modelId="{D70B7964-71E9-45C9-9D2E-29AB08B03A1E}" type="presOf" srcId="{21DBFB9C-8C6D-4255-B800-0BF6A61A1C40}" destId="{D1EAFA25-C822-4056-9569-9A8E08990B16}" srcOrd="0" destOrd="0" presId="urn:microsoft.com/office/officeart/2005/8/layout/cycle4"/>
    <dgm:cxn modelId="{0C5EAEBD-799D-455B-90F9-012F0488495F}" type="presOf" srcId="{7DC9DF31-C461-40A8-9F8B-93200E289C86}" destId="{A5593020-F1E9-45B4-A1A8-EE41C66427A2}" srcOrd="0" destOrd="0" presId="urn:microsoft.com/office/officeart/2005/8/layout/cycle4"/>
    <dgm:cxn modelId="{BDC651D9-0EE7-47FA-B128-43E4DCFA4AAB}" srcId="{734B0075-54AD-4863-B9C7-14612E75E761}" destId="{295D97E2-53CA-4550-AAD1-4FCA4296479F}" srcOrd="0" destOrd="0" parTransId="{96F9BA2F-B4B1-45F7-8162-FA97C5FA243C}" sibTransId="{7D89DDC6-5347-4976-B0E6-1A13AAA59A60}"/>
    <dgm:cxn modelId="{678F847F-FEBB-4CE5-861E-8A0FD1A66D6C}" srcId="{18829AAF-F6FD-4E92-BA76-0DF96BEB97EC}" destId="{0703283F-4EB9-4C8E-A349-0B76222E2955}" srcOrd="0" destOrd="0" parTransId="{2E502B0A-9C59-41B4-B4BE-D32A877993FC}" sibTransId="{C522E0E6-690A-4D2B-AB48-B58E0F281D83}"/>
    <dgm:cxn modelId="{AD446573-D03F-4709-AB28-F8928693ACD0}" srcId="{171AD67C-581E-4786-A644-1BB7267D8F37}" destId="{CB4CC032-B553-4214-A961-0152005DCB9F}" srcOrd="0" destOrd="0" parTransId="{92F6CFA8-F0DC-4A43-86F6-B4080B256CF7}" sibTransId="{A7EAA9D0-776D-4838-8B60-02E9762CF7D6}"/>
    <dgm:cxn modelId="{3C888A1F-5A3C-4EA2-893D-A123201795BA}" type="presParOf" srcId="{9F9A66C1-3A58-44D6-A942-3ED47C5CE879}" destId="{587C4828-514A-4B9D-8A4D-E03AD791DBE5}" srcOrd="0" destOrd="0" presId="urn:microsoft.com/office/officeart/2005/8/layout/cycle4"/>
    <dgm:cxn modelId="{F3EA2449-5458-45DC-B940-B8CF94708BCC}" type="presParOf" srcId="{587C4828-514A-4B9D-8A4D-E03AD791DBE5}" destId="{38BCC87D-FB34-480E-83BC-5302DF7E37DF}" srcOrd="0" destOrd="0" presId="urn:microsoft.com/office/officeart/2005/8/layout/cycle4"/>
    <dgm:cxn modelId="{A09EB521-3E8F-42E9-A67A-FFD8F9DE4E1D}" type="presParOf" srcId="{38BCC87D-FB34-480E-83BC-5302DF7E37DF}" destId="{D1EAFA25-C822-4056-9569-9A8E08990B16}" srcOrd="0" destOrd="0" presId="urn:microsoft.com/office/officeart/2005/8/layout/cycle4"/>
    <dgm:cxn modelId="{E45DC0DE-F1CF-4877-A022-B9C220672648}" type="presParOf" srcId="{38BCC87D-FB34-480E-83BC-5302DF7E37DF}" destId="{08E0622F-55B6-4327-8959-3BF0FEEBEF46}" srcOrd="1" destOrd="0" presId="urn:microsoft.com/office/officeart/2005/8/layout/cycle4"/>
    <dgm:cxn modelId="{281CC38E-C3E3-46CE-8F17-934B76BC85D6}" type="presParOf" srcId="{587C4828-514A-4B9D-8A4D-E03AD791DBE5}" destId="{97988562-18E5-47DE-98E7-397A7AF0254F}" srcOrd="1" destOrd="0" presId="urn:microsoft.com/office/officeart/2005/8/layout/cycle4"/>
    <dgm:cxn modelId="{EE098D76-3F29-43D4-97D0-F716ADB5AFE6}" type="presParOf" srcId="{97988562-18E5-47DE-98E7-397A7AF0254F}" destId="{47DB1F8B-FC98-4DD1-A622-BC0DC673D797}" srcOrd="0" destOrd="0" presId="urn:microsoft.com/office/officeart/2005/8/layout/cycle4"/>
    <dgm:cxn modelId="{8728D248-C638-48C9-BCC3-19B1EAA86260}" type="presParOf" srcId="{97988562-18E5-47DE-98E7-397A7AF0254F}" destId="{1E8BAAD8-1A19-4268-A57C-CC9B7FC86E63}" srcOrd="1" destOrd="0" presId="urn:microsoft.com/office/officeart/2005/8/layout/cycle4"/>
    <dgm:cxn modelId="{FC45366C-7819-42BE-A244-F4C986DB46D0}" type="presParOf" srcId="{587C4828-514A-4B9D-8A4D-E03AD791DBE5}" destId="{0492CDFE-FD42-47E2-AF13-2749827E1A47}" srcOrd="2" destOrd="0" presId="urn:microsoft.com/office/officeart/2005/8/layout/cycle4"/>
    <dgm:cxn modelId="{72FF49A4-71BE-4044-A7B1-ADF8CCD61AD0}" type="presParOf" srcId="{0492CDFE-FD42-47E2-AF13-2749827E1A47}" destId="{2E9BA48C-D0D8-4378-9D97-8F22C2B21D09}" srcOrd="0" destOrd="0" presId="urn:microsoft.com/office/officeart/2005/8/layout/cycle4"/>
    <dgm:cxn modelId="{9DA98554-93FA-4A35-8414-2F57AAF8E831}" type="presParOf" srcId="{0492CDFE-FD42-47E2-AF13-2749827E1A47}" destId="{9AE733D2-DC7A-4C2C-B90D-005498526773}" srcOrd="1" destOrd="0" presId="urn:microsoft.com/office/officeart/2005/8/layout/cycle4"/>
    <dgm:cxn modelId="{315186AE-B02E-4C20-9C39-EC3901DE7EF8}" type="presParOf" srcId="{587C4828-514A-4B9D-8A4D-E03AD791DBE5}" destId="{77D8A511-8ECA-4236-820C-72392AD2CAF2}" srcOrd="3" destOrd="0" presId="urn:microsoft.com/office/officeart/2005/8/layout/cycle4"/>
    <dgm:cxn modelId="{CFBFB34A-560A-4361-AED4-BC60536FEB8C}" type="presParOf" srcId="{77D8A511-8ECA-4236-820C-72392AD2CAF2}" destId="{C5245998-1539-46B2-A4C1-FB051D054CAA}" srcOrd="0" destOrd="0" presId="urn:microsoft.com/office/officeart/2005/8/layout/cycle4"/>
    <dgm:cxn modelId="{00248DB5-DB20-4C93-976A-4097E06B8373}" type="presParOf" srcId="{77D8A511-8ECA-4236-820C-72392AD2CAF2}" destId="{41494010-36EE-46EE-A5C6-4E2925099006}" srcOrd="1" destOrd="0" presId="urn:microsoft.com/office/officeart/2005/8/layout/cycle4"/>
    <dgm:cxn modelId="{2DA5078F-2B63-44A9-BCB3-65061B5B5E73}" type="presParOf" srcId="{587C4828-514A-4B9D-8A4D-E03AD791DBE5}" destId="{513EA6CE-2039-4357-9E1E-6CE336D58D90}" srcOrd="4" destOrd="0" presId="urn:microsoft.com/office/officeart/2005/8/layout/cycle4"/>
    <dgm:cxn modelId="{0818CA3B-5E5D-4159-B492-80F7AED3A50E}" type="presParOf" srcId="{9F9A66C1-3A58-44D6-A942-3ED47C5CE879}" destId="{D6EA8EBB-0D50-4B52-8507-F5C00570CD1A}" srcOrd="1" destOrd="0" presId="urn:microsoft.com/office/officeart/2005/8/layout/cycle4"/>
    <dgm:cxn modelId="{0C42DED3-DEF6-429A-83BF-488B0FC84B97}" type="presParOf" srcId="{D6EA8EBB-0D50-4B52-8507-F5C00570CD1A}" destId="{A5593020-F1E9-45B4-A1A8-EE41C66427A2}" srcOrd="0" destOrd="0" presId="urn:microsoft.com/office/officeart/2005/8/layout/cycle4"/>
    <dgm:cxn modelId="{70124DAD-0A44-4A54-BD8B-727A3A4A052C}" type="presParOf" srcId="{D6EA8EBB-0D50-4B52-8507-F5C00570CD1A}" destId="{723CC07E-B8D2-443C-AE43-1FC9CE779EFB}" srcOrd="1" destOrd="0" presId="urn:microsoft.com/office/officeart/2005/8/layout/cycle4"/>
    <dgm:cxn modelId="{7D9756F2-E173-4E08-960B-E699BAB94E71}" type="presParOf" srcId="{D6EA8EBB-0D50-4B52-8507-F5C00570CD1A}" destId="{A13EA19F-DCDF-4667-86FC-22BF1505BDFB}" srcOrd="2" destOrd="0" presId="urn:microsoft.com/office/officeart/2005/8/layout/cycle4"/>
    <dgm:cxn modelId="{2C4F7760-9F38-478F-BFCA-C662D36BC231}" type="presParOf" srcId="{D6EA8EBB-0D50-4B52-8507-F5C00570CD1A}" destId="{192426D9-1C9D-413E-8DB9-1CA72C0C9261}" srcOrd="3" destOrd="0" presId="urn:microsoft.com/office/officeart/2005/8/layout/cycle4"/>
    <dgm:cxn modelId="{A59CB0BE-5A57-4557-BA73-538D0FCE8886}" type="presParOf" srcId="{D6EA8EBB-0D50-4B52-8507-F5C00570CD1A}" destId="{CCCEDCDD-DA5C-407C-ADC4-D05163D2FB2D}" srcOrd="4" destOrd="0" presId="urn:microsoft.com/office/officeart/2005/8/layout/cycle4"/>
    <dgm:cxn modelId="{74FF7D98-B778-42FE-94D9-ADC68E46263B}" type="presParOf" srcId="{9F9A66C1-3A58-44D6-A942-3ED47C5CE879}" destId="{C8D91EE3-7954-4742-8CF5-E6D6F3E19980}" srcOrd="2" destOrd="0" presId="urn:microsoft.com/office/officeart/2005/8/layout/cycle4"/>
    <dgm:cxn modelId="{61665E78-7C44-488B-AB5F-EA04598DF8EF}" type="presParOf" srcId="{9F9A66C1-3A58-44D6-A942-3ED47C5CE879}" destId="{78DD852B-3D6B-4BF2-931E-A34F00A6151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8C9FB8-7260-4D69-830D-0B4DE464B7C9}"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l-GR"/>
        </a:p>
      </dgm:t>
    </dgm:pt>
    <dgm:pt modelId="{9C010588-B5FF-4EF7-A42F-ECD302F07701}">
      <dgm:prSet phldrT="[Κείμενο]"/>
      <dgm:spPr/>
      <dgm:t>
        <a:bodyPr/>
        <a:lstStyle/>
        <a:p>
          <a:r>
            <a:rPr lang="el-GR" dirty="0" smtClean="0"/>
            <a:t>Χαρακτηριστικά ηγετών…</a:t>
          </a:r>
          <a:endParaRPr lang="el-GR" dirty="0"/>
        </a:p>
      </dgm:t>
    </dgm:pt>
    <dgm:pt modelId="{F94E59EB-4ADA-488C-91E1-71C71E16D185}" type="parTrans" cxnId="{21FC7B54-5790-409B-8A76-2650F03B0AE1}">
      <dgm:prSet/>
      <dgm:spPr/>
      <dgm:t>
        <a:bodyPr/>
        <a:lstStyle/>
        <a:p>
          <a:endParaRPr lang="el-GR"/>
        </a:p>
      </dgm:t>
    </dgm:pt>
    <dgm:pt modelId="{FF87EA01-76DD-484E-B666-CF198DD1CDB4}" type="sibTrans" cxnId="{21FC7B54-5790-409B-8A76-2650F03B0AE1}">
      <dgm:prSet/>
      <dgm:spPr>
        <a:blipFill rotWithShape="1">
          <a:blip xmlns:r="http://schemas.openxmlformats.org/officeDocument/2006/relationships" r:embed="rId1"/>
          <a:stretch>
            <a:fillRect/>
          </a:stretch>
        </a:blipFill>
      </dgm:spPr>
      <dgm:t>
        <a:bodyPr/>
        <a:lstStyle/>
        <a:p>
          <a:endParaRPr lang="el-GR"/>
        </a:p>
      </dgm:t>
    </dgm:pt>
    <dgm:pt modelId="{A3AFE672-7614-4AB2-8048-6EDEB457A135}">
      <dgm:prSet phldrT="[Κείμενο]" phldr="1"/>
      <dgm:spPr/>
      <dgm:t>
        <a:bodyPr/>
        <a:lstStyle/>
        <a:p>
          <a:endParaRPr lang="el-GR"/>
        </a:p>
      </dgm:t>
    </dgm:pt>
    <dgm:pt modelId="{F6773026-82FA-41C0-9F1A-EC0B618665DF}" type="parTrans" cxnId="{33EED840-5606-4696-8B12-061F39259775}">
      <dgm:prSet/>
      <dgm:spPr/>
      <dgm:t>
        <a:bodyPr/>
        <a:lstStyle/>
        <a:p>
          <a:endParaRPr lang="el-GR"/>
        </a:p>
      </dgm:t>
    </dgm:pt>
    <dgm:pt modelId="{E4AB57C3-C45A-4F78-962F-8C50DED155DD}" type="sibTrans" cxnId="{33EED840-5606-4696-8B12-061F39259775}">
      <dgm:prSet/>
      <dgm:spPr>
        <a:blipFill rotWithShape="1">
          <a:blip xmlns:r="http://schemas.openxmlformats.org/officeDocument/2006/relationships" r:embed="rId2"/>
          <a:stretch>
            <a:fillRect/>
          </a:stretch>
        </a:blipFill>
      </dgm:spPr>
      <dgm:t>
        <a:bodyPr/>
        <a:lstStyle/>
        <a:p>
          <a:endParaRPr lang="el-GR"/>
        </a:p>
      </dgm:t>
    </dgm:pt>
    <dgm:pt modelId="{5C338E9A-FA08-4FB6-8C7F-8E3503314089}">
      <dgm:prSet phldrT="[Κείμενο]" phldr="1"/>
      <dgm:spPr/>
      <dgm:t>
        <a:bodyPr/>
        <a:lstStyle/>
        <a:p>
          <a:endParaRPr lang="el-GR"/>
        </a:p>
      </dgm:t>
    </dgm:pt>
    <dgm:pt modelId="{6CBD9A4A-4B4B-4413-BA83-584F373D6966}" type="parTrans" cxnId="{D46F431E-9A67-4927-A5B9-022E18FAEA4B}">
      <dgm:prSet/>
      <dgm:spPr/>
      <dgm:t>
        <a:bodyPr/>
        <a:lstStyle/>
        <a:p>
          <a:endParaRPr lang="el-GR"/>
        </a:p>
      </dgm:t>
    </dgm:pt>
    <dgm:pt modelId="{2BE6EC75-06A9-4FDD-AE1F-63EE683852BE}" type="sibTrans" cxnId="{D46F431E-9A67-4927-A5B9-022E18FAEA4B}">
      <dgm:prSet/>
      <dgm:spPr>
        <a:blipFill rotWithShape="1">
          <a:blip xmlns:r="http://schemas.openxmlformats.org/officeDocument/2006/relationships" r:embed="rId3"/>
          <a:stretch>
            <a:fillRect/>
          </a:stretch>
        </a:blipFill>
      </dgm:spPr>
      <dgm:t>
        <a:bodyPr/>
        <a:lstStyle/>
        <a:p>
          <a:endParaRPr lang="el-GR"/>
        </a:p>
      </dgm:t>
    </dgm:pt>
    <dgm:pt modelId="{F91F9E2B-A6DF-4C96-8765-592B122670A2}" type="pres">
      <dgm:prSet presAssocID="{548C9FB8-7260-4D69-830D-0B4DE464B7C9}" presName="Name0" presStyleCnt="0">
        <dgm:presLayoutVars>
          <dgm:chMax val="8"/>
          <dgm:chPref val="8"/>
          <dgm:dir/>
        </dgm:presLayoutVars>
      </dgm:prSet>
      <dgm:spPr/>
      <dgm:t>
        <a:bodyPr/>
        <a:lstStyle/>
        <a:p>
          <a:endParaRPr lang="el-GR"/>
        </a:p>
      </dgm:t>
    </dgm:pt>
    <dgm:pt modelId="{2FE74B66-A961-4F8C-9D6F-59277104F127}" type="pres">
      <dgm:prSet presAssocID="{9C010588-B5FF-4EF7-A42F-ECD302F07701}" presName="parent_text_1" presStyleLbl="revTx" presStyleIdx="0" presStyleCnt="3" custAng="10800000" custFlipVert="1" custScaleX="13950" custScaleY="698894">
        <dgm:presLayoutVars>
          <dgm:chMax val="0"/>
          <dgm:chPref val="0"/>
          <dgm:bulletEnabled val="1"/>
        </dgm:presLayoutVars>
      </dgm:prSet>
      <dgm:spPr/>
      <dgm:t>
        <a:bodyPr/>
        <a:lstStyle/>
        <a:p>
          <a:endParaRPr lang="el-GR"/>
        </a:p>
      </dgm:t>
    </dgm:pt>
    <dgm:pt modelId="{B322F73F-1BC8-4718-931A-6317EDC0533F}" type="pres">
      <dgm:prSet presAssocID="{9C010588-B5FF-4EF7-A42F-ECD302F07701}" presName="image_accent_1" presStyleCnt="0"/>
      <dgm:spPr/>
    </dgm:pt>
    <dgm:pt modelId="{24315185-7B7F-45C8-8D33-B7E254D89EE7}" type="pres">
      <dgm:prSet presAssocID="{9C010588-B5FF-4EF7-A42F-ECD302F07701}" presName="imageAccentRepeatNode" presStyleLbl="alignNode1" presStyleIdx="0" presStyleCnt="6"/>
      <dgm:spPr/>
    </dgm:pt>
    <dgm:pt modelId="{7833FADB-CF26-415B-B429-4A913B9A3D16}" type="pres">
      <dgm:prSet presAssocID="{9C010588-B5FF-4EF7-A42F-ECD302F07701}" presName="accent_1" presStyleLbl="alignNode1" presStyleIdx="1" presStyleCnt="6"/>
      <dgm:spPr/>
    </dgm:pt>
    <dgm:pt modelId="{CE87F226-2914-4A85-B328-15ED13DCDA8C}" type="pres">
      <dgm:prSet presAssocID="{FF87EA01-76DD-484E-B666-CF198DD1CDB4}" presName="image_1" presStyleCnt="0"/>
      <dgm:spPr/>
    </dgm:pt>
    <dgm:pt modelId="{A796DB17-A788-41AE-8FAB-3C9A24A75BE8}" type="pres">
      <dgm:prSet presAssocID="{FF87EA01-76DD-484E-B666-CF198DD1CDB4}" presName="imageRepeatNode" presStyleLbl="fgImgPlace1" presStyleIdx="0" presStyleCnt="3" custScaleX="341775" custScaleY="328521" custLinFactNeighborX="-8534" custLinFactNeighborY="-7698"/>
      <dgm:spPr/>
      <dgm:t>
        <a:bodyPr/>
        <a:lstStyle/>
        <a:p>
          <a:endParaRPr lang="el-GR"/>
        </a:p>
      </dgm:t>
    </dgm:pt>
    <dgm:pt modelId="{FDF15153-01CC-4B14-A7AF-E7885F4511CA}" type="pres">
      <dgm:prSet presAssocID="{A3AFE672-7614-4AB2-8048-6EDEB457A135}" presName="parent_text_2" presStyleLbl="revTx" presStyleIdx="1" presStyleCnt="3" custLinFactNeighborX="-5572" custLinFactNeighborY="-14290">
        <dgm:presLayoutVars>
          <dgm:chMax val="0"/>
          <dgm:chPref val="0"/>
          <dgm:bulletEnabled val="1"/>
        </dgm:presLayoutVars>
      </dgm:prSet>
      <dgm:spPr/>
      <dgm:t>
        <a:bodyPr/>
        <a:lstStyle/>
        <a:p>
          <a:endParaRPr lang="el-GR"/>
        </a:p>
      </dgm:t>
    </dgm:pt>
    <dgm:pt modelId="{9CF73CC5-E426-4F42-8415-3D8D728FA894}" type="pres">
      <dgm:prSet presAssocID="{A3AFE672-7614-4AB2-8048-6EDEB457A135}" presName="image_accent_2" presStyleCnt="0"/>
      <dgm:spPr/>
    </dgm:pt>
    <dgm:pt modelId="{A438E305-6769-4D73-8194-90DD44585BDA}" type="pres">
      <dgm:prSet presAssocID="{A3AFE672-7614-4AB2-8048-6EDEB457A135}" presName="imageAccentRepeatNode" presStyleLbl="alignNode1" presStyleIdx="2" presStyleCnt="6" custLinFactX="88744" custLinFactNeighborX="100000" custLinFactNeighborY="62660"/>
      <dgm:spPr/>
    </dgm:pt>
    <dgm:pt modelId="{8B0EF6CA-6526-47ED-9145-F6CA5C8FD6E4}" type="pres">
      <dgm:prSet presAssocID="{E4AB57C3-C45A-4F78-962F-8C50DED155DD}" presName="image_2" presStyleCnt="0"/>
      <dgm:spPr/>
    </dgm:pt>
    <dgm:pt modelId="{8AF650BD-A09E-4920-8E56-4A6FE1B43CE8}" type="pres">
      <dgm:prSet presAssocID="{E4AB57C3-C45A-4F78-962F-8C50DED155DD}" presName="imageRepeatNode" presStyleLbl="fgImgPlace1" presStyleIdx="1" presStyleCnt="3" custScaleX="253163" custScaleY="276565" custLinFactX="65374" custLinFactNeighborX="100000" custLinFactNeighborY="86403"/>
      <dgm:spPr/>
      <dgm:t>
        <a:bodyPr/>
        <a:lstStyle/>
        <a:p>
          <a:endParaRPr lang="el-GR"/>
        </a:p>
      </dgm:t>
    </dgm:pt>
    <dgm:pt modelId="{5E873543-D941-4D81-99CD-3E59F33F4ADD}" type="pres">
      <dgm:prSet presAssocID="{5C338E9A-FA08-4FB6-8C7F-8E3503314089}" presName="image_accent_3" presStyleCnt="0"/>
      <dgm:spPr/>
    </dgm:pt>
    <dgm:pt modelId="{43DFC8DC-AD25-43B4-8B32-CAF8D181773A}" type="pres">
      <dgm:prSet presAssocID="{5C338E9A-FA08-4FB6-8C7F-8E3503314089}" presName="imageAccentRepeatNode" presStyleLbl="alignNode1" presStyleIdx="3" presStyleCnt="6" custLinFactX="100000" custLinFactY="-29532" custLinFactNeighborX="108143" custLinFactNeighborY="-100000"/>
      <dgm:spPr/>
    </dgm:pt>
    <dgm:pt modelId="{82600518-E869-4EC2-BA78-48C10BEC0300}" type="pres">
      <dgm:prSet presAssocID="{5C338E9A-FA08-4FB6-8C7F-8E3503314089}" presName="parent_text_3" presStyleLbl="revTx" presStyleIdx="2" presStyleCnt="3">
        <dgm:presLayoutVars>
          <dgm:chMax val="0"/>
          <dgm:chPref val="0"/>
          <dgm:bulletEnabled val="1"/>
        </dgm:presLayoutVars>
      </dgm:prSet>
      <dgm:spPr/>
      <dgm:t>
        <a:bodyPr/>
        <a:lstStyle/>
        <a:p>
          <a:endParaRPr lang="el-GR"/>
        </a:p>
      </dgm:t>
    </dgm:pt>
    <dgm:pt modelId="{381F4979-CCB2-4831-B7A6-B56186D1E3D9}" type="pres">
      <dgm:prSet presAssocID="{5C338E9A-FA08-4FB6-8C7F-8E3503314089}" presName="accent_2" presStyleLbl="alignNode1" presStyleIdx="4" presStyleCnt="6"/>
      <dgm:spPr/>
    </dgm:pt>
    <dgm:pt modelId="{D8A2A373-B0CD-4C0D-9928-53BD706DDBB7}" type="pres">
      <dgm:prSet presAssocID="{5C338E9A-FA08-4FB6-8C7F-8E3503314089}" presName="accent_3" presStyleLbl="alignNode1" presStyleIdx="5" presStyleCnt="6"/>
      <dgm:spPr/>
    </dgm:pt>
    <dgm:pt modelId="{0A680B0A-AB82-4D34-A44B-3CF9AF8996C0}" type="pres">
      <dgm:prSet presAssocID="{2BE6EC75-06A9-4FDD-AE1F-63EE683852BE}" presName="image_3" presStyleCnt="0"/>
      <dgm:spPr/>
    </dgm:pt>
    <dgm:pt modelId="{D3EDA299-631A-4E03-9BD2-B91036DCFF2E}" type="pres">
      <dgm:prSet presAssocID="{2BE6EC75-06A9-4FDD-AE1F-63EE683852BE}" presName="imageRepeatNode" presStyleLbl="fgImgPlace1" presStyleIdx="2" presStyleCnt="3" custScaleX="228096" custScaleY="247816" custLinFactX="100000" custLinFactY="-10767" custLinFactNeighborX="122863" custLinFactNeighborY="-100000"/>
      <dgm:spPr/>
      <dgm:t>
        <a:bodyPr/>
        <a:lstStyle/>
        <a:p>
          <a:endParaRPr lang="el-GR"/>
        </a:p>
      </dgm:t>
    </dgm:pt>
  </dgm:ptLst>
  <dgm:cxnLst>
    <dgm:cxn modelId="{33EED840-5606-4696-8B12-061F39259775}" srcId="{548C9FB8-7260-4D69-830D-0B4DE464B7C9}" destId="{A3AFE672-7614-4AB2-8048-6EDEB457A135}" srcOrd="1" destOrd="0" parTransId="{F6773026-82FA-41C0-9F1A-EC0B618665DF}" sibTransId="{E4AB57C3-C45A-4F78-962F-8C50DED155DD}"/>
    <dgm:cxn modelId="{58526039-A9EF-4F06-9FE7-4FC2CE1F5E32}" type="presOf" srcId="{FF87EA01-76DD-484E-B666-CF198DD1CDB4}" destId="{A796DB17-A788-41AE-8FAB-3C9A24A75BE8}" srcOrd="0" destOrd="0" presId="urn:microsoft.com/office/officeart/2008/layout/BubblePictureList"/>
    <dgm:cxn modelId="{67B00CEC-02E6-4797-A2F7-A15BE53E89FE}" type="presOf" srcId="{9C010588-B5FF-4EF7-A42F-ECD302F07701}" destId="{2FE74B66-A961-4F8C-9D6F-59277104F127}" srcOrd="0" destOrd="0" presId="urn:microsoft.com/office/officeart/2008/layout/BubblePictureList"/>
    <dgm:cxn modelId="{7B163514-D789-4D4E-9FA1-65EDA3B0F11F}" type="presOf" srcId="{5C338E9A-FA08-4FB6-8C7F-8E3503314089}" destId="{82600518-E869-4EC2-BA78-48C10BEC0300}" srcOrd="0" destOrd="0" presId="urn:microsoft.com/office/officeart/2008/layout/BubblePictureList"/>
    <dgm:cxn modelId="{45483A31-977F-49EC-B205-5A85240E4E7E}" type="presOf" srcId="{2BE6EC75-06A9-4FDD-AE1F-63EE683852BE}" destId="{D3EDA299-631A-4E03-9BD2-B91036DCFF2E}" srcOrd="0" destOrd="0" presId="urn:microsoft.com/office/officeart/2008/layout/BubblePictureList"/>
    <dgm:cxn modelId="{E84A7F6F-6A75-443D-BE64-5F86F2E340E1}" type="presOf" srcId="{A3AFE672-7614-4AB2-8048-6EDEB457A135}" destId="{FDF15153-01CC-4B14-A7AF-E7885F4511CA}" srcOrd="0" destOrd="0" presId="urn:microsoft.com/office/officeart/2008/layout/BubblePictureList"/>
    <dgm:cxn modelId="{D46F431E-9A67-4927-A5B9-022E18FAEA4B}" srcId="{548C9FB8-7260-4D69-830D-0B4DE464B7C9}" destId="{5C338E9A-FA08-4FB6-8C7F-8E3503314089}" srcOrd="2" destOrd="0" parTransId="{6CBD9A4A-4B4B-4413-BA83-584F373D6966}" sibTransId="{2BE6EC75-06A9-4FDD-AE1F-63EE683852BE}"/>
    <dgm:cxn modelId="{7EF435F6-5B74-4AB7-B144-1D059BFBD2A8}" type="presOf" srcId="{E4AB57C3-C45A-4F78-962F-8C50DED155DD}" destId="{8AF650BD-A09E-4920-8E56-4A6FE1B43CE8}" srcOrd="0" destOrd="0" presId="urn:microsoft.com/office/officeart/2008/layout/BubblePictureList"/>
    <dgm:cxn modelId="{21FC7B54-5790-409B-8A76-2650F03B0AE1}" srcId="{548C9FB8-7260-4D69-830D-0B4DE464B7C9}" destId="{9C010588-B5FF-4EF7-A42F-ECD302F07701}" srcOrd="0" destOrd="0" parTransId="{F94E59EB-4ADA-488C-91E1-71C71E16D185}" sibTransId="{FF87EA01-76DD-484E-B666-CF198DD1CDB4}"/>
    <dgm:cxn modelId="{281CC983-C918-4D3D-9629-AE383CC5EC51}" type="presOf" srcId="{548C9FB8-7260-4D69-830D-0B4DE464B7C9}" destId="{F91F9E2B-A6DF-4C96-8765-592B122670A2}" srcOrd="0" destOrd="0" presId="urn:microsoft.com/office/officeart/2008/layout/BubblePictureList"/>
    <dgm:cxn modelId="{9DB9E8EB-FA43-40AA-A077-0E4C16F565C0}" type="presParOf" srcId="{F91F9E2B-A6DF-4C96-8765-592B122670A2}" destId="{2FE74B66-A961-4F8C-9D6F-59277104F127}" srcOrd="0" destOrd="0" presId="urn:microsoft.com/office/officeart/2008/layout/BubblePictureList"/>
    <dgm:cxn modelId="{0BAE05BD-F0A0-4285-B687-B6AF58DB9B86}" type="presParOf" srcId="{F91F9E2B-A6DF-4C96-8765-592B122670A2}" destId="{B322F73F-1BC8-4718-931A-6317EDC0533F}" srcOrd="1" destOrd="0" presId="urn:microsoft.com/office/officeart/2008/layout/BubblePictureList"/>
    <dgm:cxn modelId="{2698B537-910F-45E2-B5F8-CC84BF8AD6E3}" type="presParOf" srcId="{B322F73F-1BC8-4718-931A-6317EDC0533F}" destId="{24315185-7B7F-45C8-8D33-B7E254D89EE7}" srcOrd="0" destOrd="0" presId="urn:microsoft.com/office/officeart/2008/layout/BubblePictureList"/>
    <dgm:cxn modelId="{05CF1190-2966-431E-99E3-0D85421C445E}" type="presParOf" srcId="{F91F9E2B-A6DF-4C96-8765-592B122670A2}" destId="{7833FADB-CF26-415B-B429-4A913B9A3D16}" srcOrd="2" destOrd="0" presId="urn:microsoft.com/office/officeart/2008/layout/BubblePictureList"/>
    <dgm:cxn modelId="{78D64469-A58A-470D-B5B9-C4A8C550BBCC}" type="presParOf" srcId="{F91F9E2B-A6DF-4C96-8765-592B122670A2}" destId="{CE87F226-2914-4A85-B328-15ED13DCDA8C}" srcOrd="3" destOrd="0" presId="urn:microsoft.com/office/officeart/2008/layout/BubblePictureList"/>
    <dgm:cxn modelId="{357A2168-553B-4ABF-8BC1-7E38CE9A3AF4}" type="presParOf" srcId="{CE87F226-2914-4A85-B328-15ED13DCDA8C}" destId="{A796DB17-A788-41AE-8FAB-3C9A24A75BE8}" srcOrd="0" destOrd="0" presId="urn:microsoft.com/office/officeart/2008/layout/BubblePictureList"/>
    <dgm:cxn modelId="{2F6FEE9F-D122-4B39-A6D9-97D86F86EA4C}" type="presParOf" srcId="{F91F9E2B-A6DF-4C96-8765-592B122670A2}" destId="{FDF15153-01CC-4B14-A7AF-E7885F4511CA}" srcOrd="4" destOrd="0" presId="urn:microsoft.com/office/officeart/2008/layout/BubblePictureList"/>
    <dgm:cxn modelId="{21BBC0FB-C6E2-4835-8D0C-E4B864555747}" type="presParOf" srcId="{F91F9E2B-A6DF-4C96-8765-592B122670A2}" destId="{9CF73CC5-E426-4F42-8415-3D8D728FA894}" srcOrd="5" destOrd="0" presId="urn:microsoft.com/office/officeart/2008/layout/BubblePictureList"/>
    <dgm:cxn modelId="{54F90288-04A0-4D0B-81BA-499E12FE996F}" type="presParOf" srcId="{9CF73CC5-E426-4F42-8415-3D8D728FA894}" destId="{A438E305-6769-4D73-8194-90DD44585BDA}" srcOrd="0" destOrd="0" presId="urn:microsoft.com/office/officeart/2008/layout/BubblePictureList"/>
    <dgm:cxn modelId="{E7A537AC-21FC-46AF-81A5-3BF021CE5AC1}" type="presParOf" srcId="{F91F9E2B-A6DF-4C96-8765-592B122670A2}" destId="{8B0EF6CA-6526-47ED-9145-F6CA5C8FD6E4}" srcOrd="6" destOrd="0" presId="urn:microsoft.com/office/officeart/2008/layout/BubblePictureList"/>
    <dgm:cxn modelId="{11A095D2-CC3C-4151-A900-F55B726F159E}" type="presParOf" srcId="{8B0EF6CA-6526-47ED-9145-F6CA5C8FD6E4}" destId="{8AF650BD-A09E-4920-8E56-4A6FE1B43CE8}" srcOrd="0" destOrd="0" presId="urn:microsoft.com/office/officeart/2008/layout/BubblePictureList"/>
    <dgm:cxn modelId="{64F6F12D-118F-41FD-985E-06300F0B99AE}" type="presParOf" srcId="{F91F9E2B-A6DF-4C96-8765-592B122670A2}" destId="{5E873543-D941-4D81-99CD-3E59F33F4ADD}" srcOrd="7" destOrd="0" presId="urn:microsoft.com/office/officeart/2008/layout/BubblePictureList"/>
    <dgm:cxn modelId="{503E3457-B700-4127-BF71-CED155F33D52}" type="presParOf" srcId="{5E873543-D941-4D81-99CD-3E59F33F4ADD}" destId="{43DFC8DC-AD25-43B4-8B32-CAF8D181773A}" srcOrd="0" destOrd="0" presId="urn:microsoft.com/office/officeart/2008/layout/BubblePictureList"/>
    <dgm:cxn modelId="{F981E853-9CB1-43AC-83E7-ED811AD6B95E}" type="presParOf" srcId="{F91F9E2B-A6DF-4C96-8765-592B122670A2}" destId="{82600518-E869-4EC2-BA78-48C10BEC0300}" srcOrd="8" destOrd="0" presId="urn:microsoft.com/office/officeart/2008/layout/BubblePictureList"/>
    <dgm:cxn modelId="{C3288B39-97B8-493F-8508-8C820056325B}" type="presParOf" srcId="{F91F9E2B-A6DF-4C96-8765-592B122670A2}" destId="{381F4979-CCB2-4831-B7A6-B56186D1E3D9}" srcOrd="9" destOrd="0" presId="urn:microsoft.com/office/officeart/2008/layout/BubblePictureList"/>
    <dgm:cxn modelId="{456DE6CC-9D4C-4476-9B7E-490D34E371BA}" type="presParOf" srcId="{F91F9E2B-A6DF-4C96-8765-592B122670A2}" destId="{D8A2A373-B0CD-4C0D-9928-53BD706DDBB7}" srcOrd="10" destOrd="0" presId="urn:microsoft.com/office/officeart/2008/layout/BubblePictureList"/>
    <dgm:cxn modelId="{E6691400-7A6A-41DB-A723-A254E1A5909D}" type="presParOf" srcId="{F91F9E2B-A6DF-4C96-8765-592B122670A2}" destId="{0A680B0A-AB82-4D34-A44B-3CF9AF8996C0}" srcOrd="11" destOrd="0" presId="urn:microsoft.com/office/officeart/2008/layout/BubblePictureList"/>
    <dgm:cxn modelId="{F090FE61-F25B-41D5-B033-4491AE548515}" type="presParOf" srcId="{0A680B0A-AB82-4D34-A44B-3CF9AF8996C0}" destId="{D3EDA299-631A-4E03-9BD2-B91036DCFF2E}"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7A9E11-FC01-4137-8C23-C655F011F79A}"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l-GR"/>
        </a:p>
      </dgm:t>
    </dgm:pt>
    <dgm:pt modelId="{AB2EBA21-5868-403A-843F-2C83C987AEA1}">
      <dgm:prSet/>
      <dgm:spPr/>
      <dgm:t>
        <a:bodyPr/>
        <a:lstStyle/>
        <a:p>
          <a:r>
            <a:rPr lang="el-GR" smtClean="0"/>
            <a:t>1. Αυταρχικό πρότυπο</a:t>
          </a:r>
          <a:endParaRPr lang="el-GR"/>
        </a:p>
      </dgm:t>
    </dgm:pt>
    <dgm:pt modelId="{AAAC472E-C952-4F17-8271-D5FA701BFF0E}" type="parTrans" cxnId="{5C6CBC82-FA52-4435-AB8D-1DB801E759B3}">
      <dgm:prSet/>
      <dgm:spPr/>
      <dgm:t>
        <a:bodyPr/>
        <a:lstStyle/>
        <a:p>
          <a:endParaRPr lang="el-GR"/>
        </a:p>
      </dgm:t>
    </dgm:pt>
    <dgm:pt modelId="{5CFD9CE9-9A2E-483F-BA79-847DDC6FD8C7}" type="sibTrans" cxnId="{5C6CBC82-FA52-4435-AB8D-1DB801E759B3}">
      <dgm:prSet/>
      <dgm:spPr/>
      <dgm:t>
        <a:bodyPr/>
        <a:lstStyle/>
        <a:p>
          <a:endParaRPr lang="el-GR"/>
        </a:p>
      </dgm:t>
    </dgm:pt>
    <dgm:pt modelId="{C9A0C9DD-0E32-45C6-A3BB-681E81DAAE84}">
      <dgm:prSet/>
      <dgm:spPr/>
      <dgm:t>
        <a:bodyPr/>
        <a:lstStyle/>
        <a:p>
          <a:r>
            <a:rPr lang="el-GR" dirty="0" smtClean="0"/>
            <a:t>2. Δημοκρατικό πρότυπο</a:t>
          </a:r>
          <a:endParaRPr lang="el-GR" dirty="0"/>
        </a:p>
      </dgm:t>
    </dgm:pt>
    <dgm:pt modelId="{F48F50C9-54F8-4042-B992-6D9E5621A5B7}" type="parTrans" cxnId="{F87FFF3B-C480-4E94-8F8B-D739D648DDB9}">
      <dgm:prSet/>
      <dgm:spPr/>
      <dgm:t>
        <a:bodyPr/>
        <a:lstStyle/>
        <a:p>
          <a:endParaRPr lang="el-GR"/>
        </a:p>
      </dgm:t>
    </dgm:pt>
    <dgm:pt modelId="{AD0F255F-6ED5-4C85-821A-F29A7CF28F3D}" type="sibTrans" cxnId="{F87FFF3B-C480-4E94-8F8B-D739D648DDB9}">
      <dgm:prSet/>
      <dgm:spPr/>
      <dgm:t>
        <a:bodyPr/>
        <a:lstStyle/>
        <a:p>
          <a:endParaRPr lang="el-GR"/>
        </a:p>
      </dgm:t>
    </dgm:pt>
    <dgm:pt modelId="{E08D793A-6AD5-4ABE-8CE6-CBE5A45DCEC1}">
      <dgm:prSet/>
      <dgm:spPr/>
      <dgm:t>
        <a:bodyPr/>
        <a:lstStyle/>
        <a:p>
          <a:r>
            <a:rPr lang="el-GR" smtClean="0"/>
            <a:t>3. Εξουσιοδοτικό πρότυπο</a:t>
          </a:r>
          <a:endParaRPr lang="el-GR"/>
        </a:p>
      </dgm:t>
    </dgm:pt>
    <dgm:pt modelId="{C9BD5129-352E-4553-92CB-6346B9E2996C}" type="parTrans" cxnId="{EC15B8FB-322F-4122-A3BA-99FC9F26CAC2}">
      <dgm:prSet/>
      <dgm:spPr/>
      <dgm:t>
        <a:bodyPr/>
        <a:lstStyle/>
        <a:p>
          <a:endParaRPr lang="el-GR"/>
        </a:p>
      </dgm:t>
    </dgm:pt>
    <dgm:pt modelId="{229BF100-1F5C-46D5-863A-DE78B44DA979}" type="sibTrans" cxnId="{EC15B8FB-322F-4122-A3BA-99FC9F26CAC2}">
      <dgm:prSet/>
      <dgm:spPr/>
      <dgm:t>
        <a:bodyPr/>
        <a:lstStyle/>
        <a:p>
          <a:endParaRPr lang="el-GR"/>
        </a:p>
      </dgm:t>
    </dgm:pt>
    <dgm:pt modelId="{DF4CE92D-01E3-4983-ABB0-D302B2A869F2}" type="pres">
      <dgm:prSet presAssocID="{8A7A9E11-FC01-4137-8C23-C655F011F79A}" presName="linear" presStyleCnt="0">
        <dgm:presLayoutVars>
          <dgm:dir/>
          <dgm:animLvl val="lvl"/>
          <dgm:resizeHandles val="exact"/>
        </dgm:presLayoutVars>
      </dgm:prSet>
      <dgm:spPr/>
      <dgm:t>
        <a:bodyPr/>
        <a:lstStyle/>
        <a:p>
          <a:endParaRPr lang="el-GR"/>
        </a:p>
      </dgm:t>
    </dgm:pt>
    <dgm:pt modelId="{6264AF25-70E4-46A8-952C-33903A2F766B}" type="pres">
      <dgm:prSet presAssocID="{AB2EBA21-5868-403A-843F-2C83C987AEA1}" presName="parentLin" presStyleCnt="0"/>
      <dgm:spPr/>
    </dgm:pt>
    <dgm:pt modelId="{D49F79CA-3CE2-4D0E-A47D-A2034739CA3E}" type="pres">
      <dgm:prSet presAssocID="{AB2EBA21-5868-403A-843F-2C83C987AEA1}" presName="parentLeftMargin" presStyleLbl="node1" presStyleIdx="0" presStyleCnt="3"/>
      <dgm:spPr/>
      <dgm:t>
        <a:bodyPr/>
        <a:lstStyle/>
        <a:p>
          <a:endParaRPr lang="el-GR"/>
        </a:p>
      </dgm:t>
    </dgm:pt>
    <dgm:pt modelId="{4BCB316B-8205-480C-962B-562E1A6EB178}" type="pres">
      <dgm:prSet presAssocID="{AB2EBA21-5868-403A-843F-2C83C987AEA1}" presName="parentText" presStyleLbl="node1" presStyleIdx="0" presStyleCnt="3">
        <dgm:presLayoutVars>
          <dgm:chMax val="0"/>
          <dgm:bulletEnabled val="1"/>
        </dgm:presLayoutVars>
      </dgm:prSet>
      <dgm:spPr/>
      <dgm:t>
        <a:bodyPr/>
        <a:lstStyle/>
        <a:p>
          <a:endParaRPr lang="el-GR"/>
        </a:p>
      </dgm:t>
    </dgm:pt>
    <dgm:pt modelId="{7E6E4CFD-AFB3-438E-A17A-D84601931E25}" type="pres">
      <dgm:prSet presAssocID="{AB2EBA21-5868-403A-843F-2C83C987AEA1}" presName="negativeSpace" presStyleCnt="0"/>
      <dgm:spPr/>
    </dgm:pt>
    <dgm:pt modelId="{F52F513B-2A8E-450C-9B18-F932AF542667}" type="pres">
      <dgm:prSet presAssocID="{AB2EBA21-5868-403A-843F-2C83C987AEA1}" presName="childText" presStyleLbl="conFgAcc1" presStyleIdx="0" presStyleCnt="3">
        <dgm:presLayoutVars>
          <dgm:bulletEnabled val="1"/>
        </dgm:presLayoutVars>
      </dgm:prSet>
      <dgm:spPr/>
    </dgm:pt>
    <dgm:pt modelId="{39D9B852-5876-40E2-ABD6-7952A92CC79C}" type="pres">
      <dgm:prSet presAssocID="{5CFD9CE9-9A2E-483F-BA79-847DDC6FD8C7}" presName="spaceBetweenRectangles" presStyleCnt="0"/>
      <dgm:spPr/>
    </dgm:pt>
    <dgm:pt modelId="{67429A71-38F8-485E-A19D-CDCADC257F2C}" type="pres">
      <dgm:prSet presAssocID="{C9A0C9DD-0E32-45C6-A3BB-681E81DAAE84}" presName="parentLin" presStyleCnt="0"/>
      <dgm:spPr/>
    </dgm:pt>
    <dgm:pt modelId="{31515378-3DC2-4184-B91A-BEEE21C1303E}" type="pres">
      <dgm:prSet presAssocID="{C9A0C9DD-0E32-45C6-A3BB-681E81DAAE84}" presName="parentLeftMargin" presStyleLbl="node1" presStyleIdx="0" presStyleCnt="3"/>
      <dgm:spPr/>
      <dgm:t>
        <a:bodyPr/>
        <a:lstStyle/>
        <a:p>
          <a:endParaRPr lang="el-GR"/>
        </a:p>
      </dgm:t>
    </dgm:pt>
    <dgm:pt modelId="{30C1DD36-751F-46DA-B23A-AC5AA4900FBE}" type="pres">
      <dgm:prSet presAssocID="{C9A0C9DD-0E32-45C6-A3BB-681E81DAAE84}" presName="parentText" presStyleLbl="node1" presStyleIdx="1" presStyleCnt="3">
        <dgm:presLayoutVars>
          <dgm:chMax val="0"/>
          <dgm:bulletEnabled val="1"/>
        </dgm:presLayoutVars>
      </dgm:prSet>
      <dgm:spPr/>
      <dgm:t>
        <a:bodyPr/>
        <a:lstStyle/>
        <a:p>
          <a:endParaRPr lang="el-GR"/>
        </a:p>
      </dgm:t>
    </dgm:pt>
    <dgm:pt modelId="{C6C16527-D186-4C4B-8416-CDD37871AE83}" type="pres">
      <dgm:prSet presAssocID="{C9A0C9DD-0E32-45C6-A3BB-681E81DAAE84}" presName="negativeSpace" presStyleCnt="0"/>
      <dgm:spPr/>
    </dgm:pt>
    <dgm:pt modelId="{374A010C-6039-4070-9F94-6D38D17D0C87}" type="pres">
      <dgm:prSet presAssocID="{C9A0C9DD-0E32-45C6-A3BB-681E81DAAE84}" presName="childText" presStyleLbl="conFgAcc1" presStyleIdx="1" presStyleCnt="3">
        <dgm:presLayoutVars>
          <dgm:bulletEnabled val="1"/>
        </dgm:presLayoutVars>
      </dgm:prSet>
      <dgm:spPr/>
    </dgm:pt>
    <dgm:pt modelId="{1C8A5975-6A25-4C6B-99BD-D9FEA56A4D7C}" type="pres">
      <dgm:prSet presAssocID="{AD0F255F-6ED5-4C85-821A-F29A7CF28F3D}" presName="spaceBetweenRectangles" presStyleCnt="0"/>
      <dgm:spPr/>
    </dgm:pt>
    <dgm:pt modelId="{3DD82108-28DF-4424-9732-73C0C6529907}" type="pres">
      <dgm:prSet presAssocID="{E08D793A-6AD5-4ABE-8CE6-CBE5A45DCEC1}" presName="parentLin" presStyleCnt="0"/>
      <dgm:spPr/>
    </dgm:pt>
    <dgm:pt modelId="{D92523D6-1E9D-4991-8838-3951768F9202}" type="pres">
      <dgm:prSet presAssocID="{E08D793A-6AD5-4ABE-8CE6-CBE5A45DCEC1}" presName="parentLeftMargin" presStyleLbl="node1" presStyleIdx="1" presStyleCnt="3"/>
      <dgm:spPr/>
      <dgm:t>
        <a:bodyPr/>
        <a:lstStyle/>
        <a:p>
          <a:endParaRPr lang="el-GR"/>
        </a:p>
      </dgm:t>
    </dgm:pt>
    <dgm:pt modelId="{D5AB6F3C-4029-45A0-A08E-D0D2592516CC}" type="pres">
      <dgm:prSet presAssocID="{E08D793A-6AD5-4ABE-8CE6-CBE5A45DCEC1}" presName="parentText" presStyleLbl="node1" presStyleIdx="2" presStyleCnt="3">
        <dgm:presLayoutVars>
          <dgm:chMax val="0"/>
          <dgm:bulletEnabled val="1"/>
        </dgm:presLayoutVars>
      </dgm:prSet>
      <dgm:spPr/>
      <dgm:t>
        <a:bodyPr/>
        <a:lstStyle/>
        <a:p>
          <a:endParaRPr lang="el-GR"/>
        </a:p>
      </dgm:t>
    </dgm:pt>
    <dgm:pt modelId="{49722038-6441-4001-B61F-8660C3516876}" type="pres">
      <dgm:prSet presAssocID="{E08D793A-6AD5-4ABE-8CE6-CBE5A45DCEC1}" presName="negativeSpace" presStyleCnt="0"/>
      <dgm:spPr/>
    </dgm:pt>
    <dgm:pt modelId="{01844712-E24F-4E19-A8D8-9559F4CAE1DD}" type="pres">
      <dgm:prSet presAssocID="{E08D793A-6AD5-4ABE-8CE6-CBE5A45DCEC1}" presName="childText" presStyleLbl="conFgAcc1" presStyleIdx="2" presStyleCnt="3">
        <dgm:presLayoutVars>
          <dgm:bulletEnabled val="1"/>
        </dgm:presLayoutVars>
      </dgm:prSet>
      <dgm:spPr/>
    </dgm:pt>
  </dgm:ptLst>
  <dgm:cxnLst>
    <dgm:cxn modelId="{B3361790-9F12-4172-942F-A5A8A1597538}" type="presOf" srcId="{8A7A9E11-FC01-4137-8C23-C655F011F79A}" destId="{DF4CE92D-01E3-4983-ABB0-D302B2A869F2}" srcOrd="0" destOrd="0" presId="urn:microsoft.com/office/officeart/2005/8/layout/list1"/>
    <dgm:cxn modelId="{F87FFF3B-C480-4E94-8F8B-D739D648DDB9}" srcId="{8A7A9E11-FC01-4137-8C23-C655F011F79A}" destId="{C9A0C9DD-0E32-45C6-A3BB-681E81DAAE84}" srcOrd="1" destOrd="0" parTransId="{F48F50C9-54F8-4042-B992-6D9E5621A5B7}" sibTransId="{AD0F255F-6ED5-4C85-821A-F29A7CF28F3D}"/>
    <dgm:cxn modelId="{5C6CBC82-FA52-4435-AB8D-1DB801E759B3}" srcId="{8A7A9E11-FC01-4137-8C23-C655F011F79A}" destId="{AB2EBA21-5868-403A-843F-2C83C987AEA1}" srcOrd="0" destOrd="0" parTransId="{AAAC472E-C952-4F17-8271-D5FA701BFF0E}" sibTransId="{5CFD9CE9-9A2E-483F-BA79-847DDC6FD8C7}"/>
    <dgm:cxn modelId="{5D9282AC-6F42-4F2E-B176-1E15C58ED4A8}" type="presOf" srcId="{AB2EBA21-5868-403A-843F-2C83C987AEA1}" destId="{4BCB316B-8205-480C-962B-562E1A6EB178}" srcOrd="1" destOrd="0" presId="urn:microsoft.com/office/officeart/2005/8/layout/list1"/>
    <dgm:cxn modelId="{C1116C1D-9F3F-4EC4-B9D0-38490FD966ED}" type="presOf" srcId="{C9A0C9DD-0E32-45C6-A3BB-681E81DAAE84}" destId="{31515378-3DC2-4184-B91A-BEEE21C1303E}" srcOrd="0" destOrd="0" presId="urn:microsoft.com/office/officeart/2005/8/layout/list1"/>
    <dgm:cxn modelId="{EC15B8FB-322F-4122-A3BA-99FC9F26CAC2}" srcId="{8A7A9E11-FC01-4137-8C23-C655F011F79A}" destId="{E08D793A-6AD5-4ABE-8CE6-CBE5A45DCEC1}" srcOrd="2" destOrd="0" parTransId="{C9BD5129-352E-4553-92CB-6346B9E2996C}" sibTransId="{229BF100-1F5C-46D5-863A-DE78B44DA979}"/>
    <dgm:cxn modelId="{88A4A664-C3AF-4D1E-857B-CE910F9F0E41}" type="presOf" srcId="{E08D793A-6AD5-4ABE-8CE6-CBE5A45DCEC1}" destId="{D92523D6-1E9D-4991-8838-3951768F9202}" srcOrd="0" destOrd="0" presId="urn:microsoft.com/office/officeart/2005/8/layout/list1"/>
    <dgm:cxn modelId="{61BFAFDA-5C39-4F3A-89E1-9206CC5663B1}" type="presOf" srcId="{C9A0C9DD-0E32-45C6-A3BB-681E81DAAE84}" destId="{30C1DD36-751F-46DA-B23A-AC5AA4900FBE}" srcOrd="1" destOrd="0" presId="urn:microsoft.com/office/officeart/2005/8/layout/list1"/>
    <dgm:cxn modelId="{5AD65E2A-075D-4CE3-BD24-91E474B7EE9B}" type="presOf" srcId="{E08D793A-6AD5-4ABE-8CE6-CBE5A45DCEC1}" destId="{D5AB6F3C-4029-45A0-A08E-D0D2592516CC}" srcOrd="1" destOrd="0" presId="urn:microsoft.com/office/officeart/2005/8/layout/list1"/>
    <dgm:cxn modelId="{7FAAF98A-4080-4E4F-BA67-285EDECBFD08}" type="presOf" srcId="{AB2EBA21-5868-403A-843F-2C83C987AEA1}" destId="{D49F79CA-3CE2-4D0E-A47D-A2034739CA3E}" srcOrd="0" destOrd="0" presId="urn:microsoft.com/office/officeart/2005/8/layout/list1"/>
    <dgm:cxn modelId="{4048870D-B7DE-43AB-84EC-5F489B3B3858}" type="presParOf" srcId="{DF4CE92D-01E3-4983-ABB0-D302B2A869F2}" destId="{6264AF25-70E4-46A8-952C-33903A2F766B}" srcOrd="0" destOrd="0" presId="urn:microsoft.com/office/officeart/2005/8/layout/list1"/>
    <dgm:cxn modelId="{C33145AB-C088-4886-937C-46798ABA8128}" type="presParOf" srcId="{6264AF25-70E4-46A8-952C-33903A2F766B}" destId="{D49F79CA-3CE2-4D0E-A47D-A2034739CA3E}" srcOrd="0" destOrd="0" presId="urn:microsoft.com/office/officeart/2005/8/layout/list1"/>
    <dgm:cxn modelId="{BCD44B54-0DD1-4160-B03B-A356F1DE5866}" type="presParOf" srcId="{6264AF25-70E4-46A8-952C-33903A2F766B}" destId="{4BCB316B-8205-480C-962B-562E1A6EB178}" srcOrd="1" destOrd="0" presId="urn:microsoft.com/office/officeart/2005/8/layout/list1"/>
    <dgm:cxn modelId="{B5F3FB4E-0CAE-43B1-9CD5-1E2B13515062}" type="presParOf" srcId="{DF4CE92D-01E3-4983-ABB0-D302B2A869F2}" destId="{7E6E4CFD-AFB3-438E-A17A-D84601931E25}" srcOrd="1" destOrd="0" presId="urn:microsoft.com/office/officeart/2005/8/layout/list1"/>
    <dgm:cxn modelId="{95961D3D-B4C4-45D3-9E21-24DE30120B04}" type="presParOf" srcId="{DF4CE92D-01E3-4983-ABB0-D302B2A869F2}" destId="{F52F513B-2A8E-450C-9B18-F932AF542667}" srcOrd="2" destOrd="0" presId="urn:microsoft.com/office/officeart/2005/8/layout/list1"/>
    <dgm:cxn modelId="{547DD7F6-EEA1-4C9C-B3DC-DD080B3035B5}" type="presParOf" srcId="{DF4CE92D-01E3-4983-ABB0-D302B2A869F2}" destId="{39D9B852-5876-40E2-ABD6-7952A92CC79C}" srcOrd="3" destOrd="0" presId="urn:microsoft.com/office/officeart/2005/8/layout/list1"/>
    <dgm:cxn modelId="{48B033F6-4F13-4AA2-911B-46B05A9C00BF}" type="presParOf" srcId="{DF4CE92D-01E3-4983-ABB0-D302B2A869F2}" destId="{67429A71-38F8-485E-A19D-CDCADC257F2C}" srcOrd="4" destOrd="0" presId="urn:microsoft.com/office/officeart/2005/8/layout/list1"/>
    <dgm:cxn modelId="{FF784FCC-3354-44A0-9E15-AB1D7B262317}" type="presParOf" srcId="{67429A71-38F8-485E-A19D-CDCADC257F2C}" destId="{31515378-3DC2-4184-B91A-BEEE21C1303E}" srcOrd="0" destOrd="0" presId="urn:microsoft.com/office/officeart/2005/8/layout/list1"/>
    <dgm:cxn modelId="{CD895B68-CE13-4054-934C-CD06F291E022}" type="presParOf" srcId="{67429A71-38F8-485E-A19D-CDCADC257F2C}" destId="{30C1DD36-751F-46DA-B23A-AC5AA4900FBE}" srcOrd="1" destOrd="0" presId="urn:microsoft.com/office/officeart/2005/8/layout/list1"/>
    <dgm:cxn modelId="{EF8133AD-FFA3-4468-95C3-8CC84E27EF14}" type="presParOf" srcId="{DF4CE92D-01E3-4983-ABB0-D302B2A869F2}" destId="{C6C16527-D186-4C4B-8416-CDD37871AE83}" srcOrd="5" destOrd="0" presId="urn:microsoft.com/office/officeart/2005/8/layout/list1"/>
    <dgm:cxn modelId="{25DD0EA7-E8F7-46E9-B1D0-A7908E88E1CE}" type="presParOf" srcId="{DF4CE92D-01E3-4983-ABB0-D302B2A869F2}" destId="{374A010C-6039-4070-9F94-6D38D17D0C87}" srcOrd="6" destOrd="0" presId="urn:microsoft.com/office/officeart/2005/8/layout/list1"/>
    <dgm:cxn modelId="{22B1A213-47F0-4E83-8E36-785DEAE3F624}" type="presParOf" srcId="{DF4CE92D-01E3-4983-ABB0-D302B2A869F2}" destId="{1C8A5975-6A25-4C6B-99BD-D9FEA56A4D7C}" srcOrd="7" destOrd="0" presId="urn:microsoft.com/office/officeart/2005/8/layout/list1"/>
    <dgm:cxn modelId="{6D27A779-1EA6-4113-A2EE-08443DDC6A1E}" type="presParOf" srcId="{DF4CE92D-01E3-4983-ABB0-D302B2A869F2}" destId="{3DD82108-28DF-4424-9732-73C0C6529907}" srcOrd="8" destOrd="0" presId="urn:microsoft.com/office/officeart/2005/8/layout/list1"/>
    <dgm:cxn modelId="{E298A2D0-4FD4-4975-A498-8E43A2A223F8}" type="presParOf" srcId="{3DD82108-28DF-4424-9732-73C0C6529907}" destId="{D92523D6-1E9D-4991-8838-3951768F9202}" srcOrd="0" destOrd="0" presId="urn:microsoft.com/office/officeart/2005/8/layout/list1"/>
    <dgm:cxn modelId="{4A752727-84F8-421A-91D7-C52A75BB284E}" type="presParOf" srcId="{3DD82108-28DF-4424-9732-73C0C6529907}" destId="{D5AB6F3C-4029-45A0-A08E-D0D2592516CC}" srcOrd="1" destOrd="0" presId="urn:microsoft.com/office/officeart/2005/8/layout/list1"/>
    <dgm:cxn modelId="{DCA0EAF2-8546-4D8B-A926-C3090FAD83C5}" type="presParOf" srcId="{DF4CE92D-01E3-4983-ABB0-D302B2A869F2}" destId="{49722038-6441-4001-B61F-8660C3516876}" srcOrd="9" destOrd="0" presId="urn:microsoft.com/office/officeart/2005/8/layout/list1"/>
    <dgm:cxn modelId="{3A749146-C966-4E00-9576-F5FABFB49526}" type="presParOf" srcId="{DF4CE92D-01E3-4983-ABB0-D302B2A869F2}" destId="{01844712-E24F-4E19-A8D8-9559F4CAE1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CE96FF-81D2-4C9D-AF83-C569B79B2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B2D7350-51EA-4DBB-B8ED-E2887DDBEF72}">
      <dgm:prSet custT="1"/>
      <dgm:spPr/>
      <dgm:t>
        <a:bodyPr/>
        <a:lstStyle/>
        <a:p>
          <a:pPr rtl="0"/>
          <a:r>
            <a:rPr lang="el-GR" sz="1600" dirty="0" smtClean="0"/>
            <a:t>Π</a:t>
          </a:r>
        </a:p>
        <a:p>
          <a:pPr rtl="0"/>
          <a:r>
            <a:rPr lang="el-GR" sz="1600" dirty="0" smtClean="0"/>
            <a:t>Ρ</a:t>
          </a:r>
        </a:p>
        <a:p>
          <a:pPr rtl="0"/>
          <a:r>
            <a:rPr lang="el-GR" sz="1600" dirty="0" smtClean="0"/>
            <a:t>Ο</a:t>
          </a:r>
        </a:p>
        <a:p>
          <a:pPr rtl="0"/>
          <a:r>
            <a:rPr lang="el-GR" sz="1600" dirty="0" smtClean="0"/>
            <a:t>Σ</a:t>
          </a:r>
        </a:p>
        <a:p>
          <a:pPr rtl="0"/>
          <a:r>
            <a:rPr lang="el-GR" sz="1600" dirty="0" smtClean="0"/>
            <a:t>Α</a:t>
          </a:r>
        </a:p>
        <a:p>
          <a:pPr rtl="0"/>
          <a:r>
            <a:rPr lang="el-GR" sz="1600" dirty="0" smtClean="0"/>
            <a:t>Ν</a:t>
          </a:r>
        </a:p>
        <a:p>
          <a:pPr rtl="0"/>
          <a:r>
            <a:rPr lang="el-GR" sz="1600" dirty="0" smtClean="0"/>
            <a:t>Α</a:t>
          </a:r>
        </a:p>
        <a:p>
          <a:pPr rtl="0"/>
          <a:r>
            <a:rPr lang="el-GR" sz="1600" dirty="0" smtClean="0"/>
            <a:t>Τ</a:t>
          </a:r>
        </a:p>
        <a:p>
          <a:pPr rtl="0"/>
          <a:r>
            <a:rPr lang="el-GR" sz="1600" dirty="0" smtClean="0"/>
            <a:t>Ο</a:t>
          </a:r>
        </a:p>
        <a:p>
          <a:pPr rtl="0"/>
          <a:r>
            <a:rPr lang="el-GR" sz="1600" dirty="0" smtClean="0"/>
            <a:t>Λ</a:t>
          </a:r>
        </a:p>
        <a:p>
          <a:pPr rtl="0"/>
          <a:r>
            <a:rPr lang="el-GR" sz="1600" dirty="0" smtClean="0"/>
            <a:t>Ι</a:t>
          </a:r>
        </a:p>
        <a:p>
          <a:pPr rtl="0"/>
          <a:r>
            <a:rPr lang="el-GR" sz="1600" dirty="0" smtClean="0"/>
            <a:t>Σ</a:t>
          </a:r>
        </a:p>
        <a:p>
          <a:pPr rtl="0"/>
          <a:r>
            <a:rPr lang="el-GR" sz="1600" dirty="0" smtClean="0"/>
            <a:t>Μ</a:t>
          </a:r>
        </a:p>
        <a:p>
          <a:pPr rtl="0"/>
          <a:r>
            <a:rPr lang="el-GR" sz="1600" dirty="0" smtClean="0"/>
            <a:t>Ο</a:t>
          </a:r>
        </a:p>
        <a:p>
          <a:pPr rtl="0"/>
          <a:r>
            <a:rPr lang="el-GR" sz="1600" dirty="0" smtClean="0"/>
            <a:t>Σ </a:t>
          </a:r>
        </a:p>
        <a:p>
          <a:pPr rtl="0"/>
          <a:r>
            <a:rPr lang="el-GR" sz="2000" dirty="0" smtClean="0"/>
            <a:t>στους ανθρώπους. </a:t>
          </a:r>
          <a:endParaRPr lang="el-GR" sz="2000" dirty="0"/>
        </a:p>
      </dgm:t>
    </dgm:pt>
    <dgm:pt modelId="{19EA3C1A-DAD0-4CE4-A69B-946AC6477EA8}" type="parTrans" cxnId="{166FD33B-3039-4FD4-A34E-F0C18E3E53DA}">
      <dgm:prSet/>
      <dgm:spPr/>
      <dgm:t>
        <a:bodyPr/>
        <a:lstStyle/>
        <a:p>
          <a:endParaRPr lang="el-GR"/>
        </a:p>
      </dgm:t>
    </dgm:pt>
    <dgm:pt modelId="{E9EF46DA-398A-4F0B-A747-BA7C99E669AF}" type="sibTrans" cxnId="{166FD33B-3039-4FD4-A34E-F0C18E3E53DA}">
      <dgm:prSet/>
      <dgm:spPr/>
      <dgm:t>
        <a:bodyPr/>
        <a:lstStyle/>
        <a:p>
          <a:endParaRPr lang="el-GR"/>
        </a:p>
      </dgm:t>
    </dgm:pt>
    <dgm:pt modelId="{3D45EF5E-29FF-45F9-BF50-34CA063C3ED7}">
      <dgm:prSet/>
      <dgm:spPr/>
      <dgm:t>
        <a:bodyPr/>
        <a:lstStyle/>
        <a:p>
          <a:pPr rtl="0"/>
          <a:r>
            <a:rPr lang="el-GR" dirty="0" smtClean="0"/>
            <a:t>Προτεραιότητα στον άνθρωπο.</a:t>
          </a:r>
          <a:endParaRPr lang="el-GR" dirty="0"/>
        </a:p>
      </dgm:t>
    </dgm:pt>
    <dgm:pt modelId="{63AF54D2-CE34-40EC-8445-7C8487F886EE}" type="parTrans" cxnId="{46D8D3A3-87DC-49C0-A78A-AF9793317BA3}">
      <dgm:prSet/>
      <dgm:spPr/>
      <dgm:t>
        <a:bodyPr/>
        <a:lstStyle/>
        <a:p>
          <a:endParaRPr lang="el-GR"/>
        </a:p>
      </dgm:t>
    </dgm:pt>
    <dgm:pt modelId="{3E954B22-F1DA-4059-AD60-147466773B77}" type="sibTrans" cxnId="{46D8D3A3-87DC-49C0-A78A-AF9793317BA3}">
      <dgm:prSet/>
      <dgm:spPr/>
      <dgm:t>
        <a:bodyPr/>
        <a:lstStyle/>
        <a:p>
          <a:endParaRPr lang="el-GR"/>
        </a:p>
      </dgm:t>
    </dgm:pt>
    <dgm:pt modelId="{B476A159-12E8-493F-9577-42AE9333F9FE}">
      <dgm:prSet/>
      <dgm:spPr/>
      <dgm:t>
        <a:bodyPr/>
        <a:lstStyle/>
        <a:p>
          <a:pPr rtl="0"/>
          <a:r>
            <a:rPr lang="el-GR" dirty="0" smtClean="0"/>
            <a:t>Αποδοχή των ιδιαιτεροτήτων του ατόμου.</a:t>
          </a:r>
          <a:endParaRPr lang="el-GR" dirty="0"/>
        </a:p>
      </dgm:t>
    </dgm:pt>
    <dgm:pt modelId="{602A4B0C-A6A8-435E-882C-67A2939B1C36}" type="parTrans" cxnId="{4AFAD0C5-99D8-408B-8210-76338AFC5A74}">
      <dgm:prSet/>
      <dgm:spPr/>
      <dgm:t>
        <a:bodyPr/>
        <a:lstStyle/>
        <a:p>
          <a:endParaRPr lang="el-GR"/>
        </a:p>
      </dgm:t>
    </dgm:pt>
    <dgm:pt modelId="{2E813415-E791-44AA-97BC-790619DA5734}" type="sibTrans" cxnId="{4AFAD0C5-99D8-408B-8210-76338AFC5A74}">
      <dgm:prSet/>
      <dgm:spPr/>
      <dgm:t>
        <a:bodyPr/>
        <a:lstStyle/>
        <a:p>
          <a:endParaRPr lang="el-GR"/>
        </a:p>
      </dgm:t>
    </dgm:pt>
    <dgm:pt modelId="{9B22C558-FB15-4740-A07D-41BB83C4F7A3}">
      <dgm:prSet/>
      <dgm:spPr/>
      <dgm:t>
        <a:bodyPr/>
        <a:lstStyle/>
        <a:p>
          <a:pPr rtl="0"/>
          <a:r>
            <a:rPr lang="el-GR" dirty="0" smtClean="0"/>
            <a:t>Η  ικανοποίηση των μελών της ομάδας  επιφέρει ικανοποιητική παραγωγή. </a:t>
          </a:r>
          <a:endParaRPr lang="el-GR" dirty="0"/>
        </a:p>
      </dgm:t>
    </dgm:pt>
    <dgm:pt modelId="{428C1222-2CA0-4607-ACFF-9AF48D5C0531}" type="parTrans" cxnId="{2225CA5F-0B1D-4AAF-928D-A14D7E2DDAAC}">
      <dgm:prSet/>
      <dgm:spPr/>
      <dgm:t>
        <a:bodyPr/>
        <a:lstStyle/>
        <a:p>
          <a:endParaRPr lang="el-GR"/>
        </a:p>
      </dgm:t>
    </dgm:pt>
    <dgm:pt modelId="{851140B9-7E4F-48E8-8FF3-0BC6D9D42BC0}" type="sibTrans" cxnId="{2225CA5F-0B1D-4AAF-928D-A14D7E2DDAAC}">
      <dgm:prSet/>
      <dgm:spPr/>
      <dgm:t>
        <a:bodyPr/>
        <a:lstStyle/>
        <a:p>
          <a:endParaRPr lang="el-GR"/>
        </a:p>
      </dgm:t>
    </dgm:pt>
    <dgm:pt modelId="{097A9175-AD6D-4C82-B022-F366446617BF}">
      <dgm:prSet/>
      <dgm:spPr/>
      <dgm:t>
        <a:bodyPr/>
        <a:lstStyle/>
        <a:p>
          <a:pPr rtl="0"/>
          <a:r>
            <a:rPr lang="el-GR" dirty="0" smtClean="0"/>
            <a:t>Στόχος η ανάπτυξη και ικανοποίηση των ανθρώπων και η διατήρηση ανθρώπινων σχέσεων.</a:t>
          </a:r>
          <a:endParaRPr lang="el-GR" dirty="0"/>
        </a:p>
      </dgm:t>
    </dgm:pt>
    <dgm:pt modelId="{70E81A3A-5E15-434E-A0C6-1B449D6B3214}" type="parTrans" cxnId="{8069689C-CAFC-4585-B918-D935DF417E0B}">
      <dgm:prSet/>
      <dgm:spPr/>
      <dgm:t>
        <a:bodyPr/>
        <a:lstStyle/>
        <a:p>
          <a:endParaRPr lang="el-GR"/>
        </a:p>
      </dgm:t>
    </dgm:pt>
    <dgm:pt modelId="{83F83C46-4C3C-4F25-ADFE-BEAC3C76A97C}" type="sibTrans" cxnId="{8069689C-CAFC-4585-B918-D935DF417E0B}">
      <dgm:prSet/>
      <dgm:spPr/>
      <dgm:t>
        <a:bodyPr/>
        <a:lstStyle/>
        <a:p>
          <a:endParaRPr lang="el-GR"/>
        </a:p>
      </dgm:t>
    </dgm:pt>
    <dgm:pt modelId="{73A70CE8-CD01-4C86-8F94-862B89B1774A}">
      <dgm:prSet/>
      <dgm:spPr/>
      <dgm:t>
        <a:bodyPr/>
        <a:lstStyle/>
        <a:p>
          <a:pPr rtl="0"/>
          <a:r>
            <a:rPr lang="el-GR" dirty="0" smtClean="0"/>
            <a:t> Ανάπτυξη διαπροσωπικών  σχέσεων.</a:t>
          </a:r>
          <a:endParaRPr lang="el-GR" dirty="0"/>
        </a:p>
      </dgm:t>
    </dgm:pt>
    <dgm:pt modelId="{3F1FADFA-78E0-4065-8735-EECA32E82626}" type="parTrans" cxnId="{8842FAAA-8EC7-4A43-A97B-7FD34D2D0101}">
      <dgm:prSet/>
      <dgm:spPr/>
      <dgm:t>
        <a:bodyPr/>
        <a:lstStyle/>
        <a:p>
          <a:endParaRPr lang="el-GR"/>
        </a:p>
      </dgm:t>
    </dgm:pt>
    <dgm:pt modelId="{DCAD171F-DD82-4242-AED4-C9E28395C955}" type="sibTrans" cxnId="{8842FAAA-8EC7-4A43-A97B-7FD34D2D0101}">
      <dgm:prSet/>
      <dgm:spPr/>
      <dgm:t>
        <a:bodyPr/>
        <a:lstStyle/>
        <a:p>
          <a:endParaRPr lang="el-GR"/>
        </a:p>
      </dgm:t>
    </dgm:pt>
    <dgm:pt modelId="{265681DB-FF33-48DC-9D08-9EAD5130B07C}" type="pres">
      <dgm:prSet presAssocID="{30CE96FF-81D2-4C9D-AF83-C569B79B2CAE}" presName="Name0" presStyleCnt="0">
        <dgm:presLayoutVars>
          <dgm:dir/>
          <dgm:animLvl val="lvl"/>
          <dgm:resizeHandles val="exact"/>
        </dgm:presLayoutVars>
      </dgm:prSet>
      <dgm:spPr/>
      <dgm:t>
        <a:bodyPr/>
        <a:lstStyle/>
        <a:p>
          <a:endParaRPr lang="el-GR"/>
        </a:p>
      </dgm:t>
    </dgm:pt>
    <dgm:pt modelId="{EA1F0BB6-45F0-412F-B5C1-38ED1D7888DC}" type="pres">
      <dgm:prSet presAssocID="{8B2D7350-51EA-4DBB-B8ED-E2887DDBEF72}" presName="linNode" presStyleCnt="0"/>
      <dgm:spPr/>
    </dgm:pt>
    <dgm:pt modelId="{387290F7-57BB-4686-BB35-153F26B4197B}" type="pres">
      <dgm:prSet presAssocID="{8B2D7350-51EA-4DBB-B8ED-E2887DDBEF72}" presName="parentText" presStyleLbl="node1" presStyleIdx="0" presStyleCnt="1" custScaleX="129327" custScaleY="99416">
        <dgm:presLayoutVars>
          <dgm:chMax val="1"/>
          <dgm:bulletEnabled val="1"/>
        </dgm:presLayoutVars>
      </dgm:prSet>
      <dgm:spPr/>
      <dgm:t>
        <a:bodyPr/>
        <a:lstStyle/>
        <a:p>
          <a:endParaRPr lang="el-GR"/>
        </a:p>
      </dgm:t>
    </dgm:pt>
    <dgm:pt modelId="{082DE3DB-C958-4D71-9FCA-233BF38E4C2D}" type="pres">
      <dgm:prSet presAssocID="{8B2D7350-51EA-4DBB-B8ED-E2887DDBEF72}" presName="descendantText" presStyleLbl="alignAccFollowNode1" presStyleIdx="0" presStyleCnt="1" custScaleY="124698">
        <dgm:presLayoutVars>
          <dgm:bulletEnabled val="1"/>
        </dgm:presLayoutVars>
      </dgm:prSet>
      <dgm:spPr/>
      <dgm:t>
        <a:bodyPr/>
        <a:lstStyle/>
        <a:p>
          <a:endParaRPr lang="el-GR"/>
        </a:p>
      </dgm:t>
    </dgm:pt>
  </dgm:ptLst>
  <dgm:cxnLst>
    <dgm:cxn modelId="{46D8D3A3-87DC-49C0-A78A-AF9793317BA3}" srcId="{8B2D7350-51EA-4DBB-B8ED-E2887DDBEF72}" destId="{3D45EF5E-29FF-45F9-BF50-34CA063C3ED7}" srcOrd="0" destOrd="0" parTransId="{63AF54D2-CE34-40EC-8445-7C8487F886EE}" sibTransId="{3E954B22-F1DA-4059-AD60-147466773B77}"/>
    <dgm:cxn modelId="{80C2D0C2-80EB-4BD9-9B9E-95B164673D5E}" type="presOf" srcId="{73A70CE8-CD01-4C86-8F94-862B89B1774A}" destId="{082DE3DB-C958-4D71-9FCA-233BF38E4C2D}" srcOrd="0" destOrd="2" presId="urn:microsoft.com/office/officeart/2005/8/layout/vList5"/>
    <dgm:cxn modelId="{8842FAAA-8EC7-4A43-A97B-7FD34D2D0101}" srcId="{8B2D7350-51EA-4DBB-B8ED-E2887DDBEF72}" destId="{73A70CE8-CD01-4C86-8F94-862B89B1774A}" srcOrd="2" destOrd="0" parTransId="{3F1FADFA-78E0-4065-8735-EECA32E82626}" sibTransId="{DCAD171F-DD82-4242-AED4-C9E28395C955}"/>
    <dgm:cxn modelId="{044AB646-0579-452E-A277-BF993A5AC34F}" type="presOf" srcId="{30CE96FF-81D2-4C9D-AF83-C569B79B2CAE}" destId="{265681DB-FF33-48DC-9D08-9EAD5130B07C}" srcOrd="0" destOrd="0" presId="urn:microsoft.com/office/officeart/2005/8/layout/vList5"/>
    <dgm:cxn modelId="{57BDA295-FCA0-4F6F-9345-E0C3F051B763}" type="presOf" srcId="{8B2D7350-51EA-4DBB-B8ED-E2887DDBEF72}" destId="{387290F7-57BB-4686-BB35-153F26B4197B}" srcOrd="0" destOrd="0" presId="urn:microsoft.com/office/officeart/2005/8/layout/vList5"/>
    <dgm:cxn modelId="{4AFAD0C5-99D8-408B-8210-76338AFC5A74}" srcId="{8B2D7350-51EA-4DBB-B8ED-E2887DDBEF72}" destId="{B476A159-12E8-493F-9577-42AE9333F9FE}" srcOrd="1" destOrd="0" parTransId="{602A4B0C-A6A8-435E-882C-67A2939B1C36}" sibTransId="{2E813415-E791-44AA-97BC-790619DA5734}"/>
    <dgm:cxn modelId="{0630BBFA-C85A-4413-A17E-5BB9B7BC7E58}" type="presOf" srcId="{3D45EF5E-29FF-45F9-BF50-34CA063C3ED7}" destId="{082DE3DB-C958-4D71-9FCA-233BF38E4C2D}" srcOrd="0" destOrd="0" presId="urn:microsoft.com/office/officeart/2005/8/layout/vList5"/>
    <dgm:cxn modelId="{427E37CB-49F8-4348-B70F-87EED4E9C668}" type="presOf" srcId="{097A9175-AD6D-4C82-B022-F366446617BF}" destId="{082DE3DB-C958-4D71-9FCA-233BF38E4C2D}" srcOrd="0" destOrd="4" presId="urn:microsoft.com/office/officeart/2005/8/layout/vList5"/>
    <dgm:cxn modelId="{8069689C-CAFC-4585-B918-D935DF417E0B}" srcId="{8B2D7350-51EA-4DBB-B8ED-E2887DDBEF72}" destId="{097A9175-AD6D-4C82-B022-F366446617BF}" srcOrd="4" destOrd="0" parTransId="{70E81A3A-5E15-434E-A0C6-1B449D6B3214}" sibTransId="{83F83C46-4C3C-4F25-ADFE-BEAC3C76A97C}"/>
    <dgm:cxn modelId="{166FD33B-3039-4FD4-A34E-F0C18E3E53DA}" srcId="{30CE96FF-81D2-4C9D-AF83-C569B79B2CAE}" destId="{8B2D7350-51EA-4DBB-B8ED-E2887DDBEF72}" srcOrd="0" destOrd="0" parTransId="{19EA3C1A-DAD0-4CE4-A69B-946AC6477EA8}" sibTransId="{E9EF46DA-398A-4F0B-A747-BA7C99E669AF}"/>
    <dgm:cxn modelId="{24C466AE-C50D-48AD-A3F1-69F767136973}" type="presOf" srcId="{9B22C558-FB15-4740-A07D-41BB83C4F7A3}" destId="{082DE3DB-C958-4D71-9FCA-233BF38E4C2D}" srcOrd="0" destOrd="3" presId="urn:microsoft.com/office/officeart/2005/8/layout/vList5"/>
    <dgm:cxn modelId="{2225CA5F-0B1D-4AAF-928D-A14D7E2DDAAC}" srcId="{8B2D7350-51EA-4DBB-B8ED-E2887DDBEF72}" destId="{9B22C558-FB15-4740-A07D-41BB83C4F7A3}" srcOrd="3" destOrd="0" parTransId="{428C1222-2CA0-4607-ACFF-9AF48D5C0531}" sibTransId="{851140B9-7E4F-48E8-8FF3-0BC6D9D42BC0}"/>
    <dgm:cxn modelId="{D7B0AB97-37CF-4F7D-B77D-16E57A8418A9}" type="presOf" srcId="{B476A159-12E8-493F-9577-42AE9333F9FE}" destId="{082DE3DB-C958-4D71-9FCA-233BF38E4C2D}" srcOrd="0" destOrd="1" presId="urn:microsoft.com/office/officeart/2005/8/layout/vList5"/>
    <dgm:cxn modelId="{A92CA3D1-A492-443B-822C-8C4ABFEFCB36}" type="presParOf" srcId="{265681DB-FF33-48DC-9D08-9EAD5130B07C}" destId="{EA1F0BB6-45F0-412F-B5C1-38ED1D7888DC}" srcOrd="0" destOrd="0" presId="urn:microsoft.com/office/officeart/2005/8/layout/vList5"/>
    <dgm:cxn modelId="{C49B91A1-3449-4756-ADBE-E4A5E6504753}" type="presParOf" srcId="{EA1F0BB6-45F0-412F-B5C1-38ED1D7888DC}" destId="{387290F7-57BB-4686-BB35-153F26B4197B}" srcOrd="0" destOrd="0" presId="urn:microsoft.com/office/officeart/2005/8/layout/vList5"/>
    <dgm:cxn modelId="{36885ED0-7A76-4791-B100-BD45B99179AA}" type="presParOf" srcId="{EA1F0BB6-45F0-412F-B5C1-38ED1D7888DC}" destId="{082DE3DB-C958-4D71-9FCA-233BF38E4C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CE96FF-81D2-4C9D-AF83-C569B79B2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B2D7350-51EA-4DBB-B8ED-E2887DDBEF72}">
      <dgm:prSet custT="1"/>
      <dgm:spPr/>
      <dgm:t>
        <a:bodyPr/>
        <a:lstStyle/>
        <a:p>
          <a:pPr rtl="0"/>
          <a:r>
            <a:rPr lang="el-GR" sz="1600" dirty="0" smtClean="0"/>
            <a:t>Π</a:t>
          </a:r>
        </a:p>
        <a:p>
          <a:pPr rtl="0"/>
          <a:r>
            <a:rPr lang="el-GR" sz="1600" dirty="0" smtClean="0"/>
            <a:t>Ρ</a:t>
          </a:r>
        </a:p>
        <a:p>
          <a:pPr rtl="0"/>
          <a:r>
            <a:rPr lang="el-GR" sz="1600" dirty="0" smtClean="0"/>
            <a:t>Ο</a:t>
          </a:r>
        </a:p>
        <a:p>
          <a:pPr rtl="0"/>
          <a:r>
            <a:rPr lang="el-GR" sz="1600" dirty="0" smtClean="0"/>
            <a:t>Σ</a:t>
          </a:r>
        </a:p>
        <a:p>
          <a:pPr rtl="0"/>
          <a:r>
            <a:rPr lang="el-GR" sz="1600" dirty="0" smtClean="0"/>
            <a:t>Α</a:t>
          </a:r>
        </a:p>
        <a:p>
          <a:pPr rtl="0"/>
          <a:r>
            <a:rPr lang="el-GR" sz="1600" dirty="0" smtClean="0"/>
            <a:t>Ν</a:t>
          </a:r>
        </a:p>
        <a:p>
          <a:pPr rtl="0"/>
          <a:r>
            <a:rPr lang="el-GR" sz="1600" dirty="0" smtClean="0"/>
            <a:t>Α</a:t>
          </a:r>
        </a:p>
        <a:p>
          <a:pPr rtl="0"/>
          <a:r>
            <a:rPr lang="el-GR" sz="1600" dirty="0" smtClean="0"/>
            <a:t>Τ</a:t>
          </a:r>
        </a:p>
        <a:p>
          <a:pPr rtl="0"/>
          <a:r>
            <a:rPr lang="el-GR" sz="1600" dirty="0" smtClean="0"/>
            <a:t>Ο</a:t>
          </a:r>
        </a:p>
        <a:p>
          <a:pPr rtl="0"/>
          <a:r>
            <a:rPr lang="el-GR" sz="1600" dirty="0" smtClean="0"/>
            <a:t>Λ</a:t>
          </a:r>
        </a:p>
        <a:p>
          <a:pPr rtl="0"/>
          <a:r>
            <a:rPr lang="el-GR" sz="1600" dirty="0" smtClean="0"/>
            <a:t>Ι</a:t>
          </a:r>
        </a:p>
        <a:p>
          <a:pPr rtl="0"/>
          <a:r>
            <a:rPr lang="el-GR" sz="1600" dirty="0" smtClean="0"/>
            <a:t>Σ</a:t>
          </a:r>
        </a:p>
        <a:p>
          <a:pPr rtl="0"/>
          <a:r>
            <a:rPr lang="el-GR" sz="1600" dirty="0" smtClean="0"/>
            <a:t>Μ</a:t>
          </a:r>
        </a:p>
        <a:p>
          <a:pPr rtl="0"/>
          <a:r>
            <a:rPr lang="el-GR" sz="1600" dirty="0" smtClean="0"/>
            <a:t>Ο</a:t>
          </a:r>
        </a:p>
        <a:p>
          <a:pPr rtl="0"/>
          <a:r>
            <a:rPr lang="el-GR" sz="1600" dirty="0" smtClean="0"/>
            <a:t>Σ </a:t>
          </a:r>
        </a:p>
        <a:p>
          <a:pPr rtl="0"/>
          <a:r>
            <a:rPr lang="el-GR" sz="2000" dirty="0" smtClean="0"/>
            <a:t>στους στόχους. </a:t>
          </a:r>
          <a:endParaRPr lang="el-GR" sz="2000" dirty="0"/>
        </a:p>
      </dgm:t>
    </dgm:pt>
    <dgm:pt modelId="{19EA3C1A-DAD0-4CE4-A69B-946AC6477EA8}" type="parTrans" cxnId="{166FD33B-3039-4FD4-A34E-F0C18E3E53DA}">
      <dgm:prSet/>
      <dgm:spPr/>
      <dgm:t>
        <a:bodyPr/>
        <a:lstStyle/>
        <a:p>
          <a:endParaRPr lang="el-GR"/>
        </a:p>
      </dgm:t>
    </dgm:pt>
    <dgm:pt modelId="{E9EF46DA-398A-4F0B-A747-BA7C99E669AF}" type="sibTrans" cxnId="{166FD33B-3039-4FD4-A34E-F0C18E3E53DA}">
      <dgm:prSet/>
      <dgm:spPr/>
      <dgm:t>
        <a:bodyPr/>
        <a:lstStyle/>
        <a:p>
          <a:endParaRPr lang="el-GR"/>
        </a:p>
      </dgm:t>
    </dgm:pt>
    <dgm:pt modelId="{3D45EF5E-29FF-45F9-BF50-34CA063C3ED7}">
      <dgm:prSet/>
      <dgm:spPr/>
      <dgm:t>
        <a:bodyPr/>
        <a:lstStyle/>
        <a:p>
          <a:pPr rtl="0"/>
          <a:endParaRPr lang="el-GR" sz="1600" dirty="0"/>
        </a:p>
      </dgm:t>
    </dgm:pt>
    <dgm:pt modelId="{63AF54D2-CE34-40EC-8445-7C8487F886EE}" type="parTrans" cxnId="{46D8D3A3-87DC-49C0-A78A-AF9793317BA3}">
      <dgm:prSet/>
      <dgm:spPr/>
      <dgm:t>
        <a:bodyPr/>
        <a:lstStyle/>
        <a:p>
          <a:endParaRPr lang="el-GR"/>
        </a:p>
      </dgm:t>
    </dgm:pt>
    <dgm:pt modelId="{3E954B22-F1DA-4059-AD60-147466773B77}" type="sibTrans" cxnId="{46D8D3A3-87DC-49C0-A78A-AF9793317BA3}">
      <dgm:prSet/>
      <dgm:spPr/>
      <dgm:t>
        <a:bodyPr/>
        <a:lstStyle/>
        <a:p>
          <a:endParaRPr lang="el-GR"/>
        </a:p>
      </dgm:t>
    </dgm:pt>
    <dgm:pt modelId="{BCBAA15F-48FD-4908-B7D5-601950DDA79E}">
      <dgm:prSet custT="1"/>
      <dgm:spPr/>
      <dgm:t>
        <a:bodyPr/>
        <a:lstStyle/>
        <a:p>
          <a:r>
            <a:rPr lang="el-GR" sz="1800" dirty="0" smtClean="0"/>
            <a:t>Προσοχή στο σχεδιασμό και την υλοποίηση του έργου.</a:t>
          </a:r>
          <a:endParaRPr lang="el-GR" sz="1800" dirty="0"/>
        </a:p>
      </dgm:t>
    </dgm:pt>
    <dgm:pt modelId="{890A0401-0C45-4A63-B366-FCB16EE86531}" type="parTrans" cxnId="{F673C8C1-3527-4441-936B-704E253F2C42}">
      <dgm:prSet/>
      <dgm:spPr/>
      <dgm:t>
        <a:bodyPr/>
        <a:lstStyle/>
        <a:p>
          <a:endParaRPr lang="el-GR"/>
        </a:p>
      </dgm:t>
    </dgm:pt>
    <dgm:pt modelId="{FC2F6569-8DEA-4A31-919E-CE4048C968AB}" type="sibTrans" cxnId="{F673C8C1-3527-4441-936B-704E253F2C42}">
      <dgm:prSet/>
      <dgm:spPr/>
      <dgm:t>
        <a:bodyPr/>
        <a:lstStyle/>
        <a:p>
          <a:endParaRPr lang="el-GR"/>
        </a:p>
      </dgm:t>
    </dgm:pt>
    <dgm:pt modelId="{46A20FBD-61E3-4FBC-80BF-3CF8230ACCE7}">
      <dgm:prSet custT="1"/>
      <dgm:spPr/>
      <dgm:t>
        <a:bodyPr/>
        <a:lstStyle/>
        <a:p>
          <a:r>
            <a:rPr lang="el-GR" sz="1800" dirty="0" smtClean="0"/>
            <a:t>Συγκεκριμένοι οι ρόλοι και οι υποχρεώσεις.</a:t>
          </a:r>
          <a:endParaRPr lang="el-GR" sz="1800" dirty="0"/>
        </a:p>
      </dgm:t>
    </dgm:pt>
    <dgm:pt modelId="{049FF30D-1CA9-4309-A859-91F01FE2CCC7}" type="parTrans" cxnId="{6C4D7F3E-7AB7-4877-8582-158E57FA2A74}">
      <dgm:prSet/>
      <dgm:spPr/>
      <dgm:t>
        <a:bodyPr/>
        <a:lstStyle/>
        <a:p>
          <a:endParaRPr lang="el-GR"/>
        </a:p>
      </dgm:t>
    </dgm:pt>
    <dgm:pt modelId="{364022E6-1DF7-4983-B017-EBD4288F2519}" type="sibTrans" cxnId="{6C4D7F3E-7AB7-4877-8582-158E57FA2A74}">
      <dgm:prSet/>
      <dgm:spPr/>
      <dgm:t>
        <a:bodyPr/>
        <a:lstStyle/>
        <a:p>
          <a:endParaRPr lang="el-GR"/>
        </a:p>
      </dgm:t>
    </dgm:pt>
    <dgm:pt modelId="{8E1FE7EF-2809-48F1-A492-5F858126E9DD}">
      <dgm:prSet custT="1"/>
      <dgm:spPr/>
      <dgm:t>
        <a:bodyPr/>
        <a:lstStyle/>
        <a:p>
          <a:r>
            <a:rPr lang="el-GR" sz="1800" dirty="0" smtClean="0"/>
            <a:t>Ικανοποίηση από την επίτευξη των στόχων.</a:t>
          </a:r>
          <a:endParaRPr lang="el-GR" sz="1800" dirty="0"/>
        </a:p>
      </dgm:t>
    </dgm:pt>
    <dgm:pt modelId="{8D4AEFD8-ED36-4306-B803-8A7441CC300C}" type="parTrans" cxnId="{19FCFC92-E071-4061-812F-E7E46D79D7FB}">
      <dgm:prSet/>
      <dgm:spPr/>
      <dgm:t>
        <a:bodyPr/>
        <a:lstStyle/>
        <a:p>
          <a:endParaRPr lang="el-GR"/>
        </a:p>
      </dgm:t>
    </dgm:pt>
    <dgm:pt modelId="{338DFB7B-778B-4CB1-A4AE-3AFC52F59423}" type="sibTrans" cxnId="{19FCFC92-E071-4061-812F-E7E46D79D7FB}">
      <dgm:prSet/>
      <dgm:spPr/>
      <dgm:t>
        <a:bodyPr/>
        <a:lstStyle/>
        <a:p>
          <a:endParaRPr lang="el-GR"/>
        </a:p>
      </dgm:t>
    </dgm:pt>
    <dgm:pt modelId="{B78D0BB4-18CB-4DEB-BD3C-7819833F1ACC}">
      <dgm:prSet custT="1"/>
      <dgm:spPr/>
      <dgm:t>
        <a:bodyPr/>
        <a:lstStyle/>
        <a:p>
          <a:r>
            <a:rPr lang="el-GR" sz="1800" dirty="0" smtClean="0"/>
            <a:t>Επικέντρωση στην υλοποίηση του έργου και την εκτέλεση των καθηκόντων.</a:t>
          </a:r>
          <a:endParaRPr lang="el-GR" sz="1800" dirty="0"/>
        </a:p>
      </dgm:t>
    </dgm:pt>
    <dgm:pt modelId="{8592178F-9101-4E30-8BDC-B74F63827546}" type="parTrans" cxnId="{860AF546-4C03-4B8B-8F22-6C8CF5F07421}">
      <dgm:prSet/>
      <dgm:spPr/>
      <dgm:t>
        <a:bodyPr/>
        <a:lstStyle/>
        <a:p>
          <a:endParaRPr lang="el-GR"/>
        </a:p>
      </dgm:t>
    </dgm:pt>
    <dgm:pt modelId="{D8565990-07C9-4F9F-986F-6DFB42E8765D}" type="sibTrans" cxnId="{860AF546-4C03-4B8B-8F22-6C8CF5F07421}">
      <dgm:prSet/>
      <dgm:spPr/>
      <dgm:t>
        <a:bodyPr/>
        <a:lstStyle/>
        <a:p>
          <a:endParaRPr lang="el-GR"/>
        </a:p>
      </dgm:t>
    </dgm:pt>
    <dgm:pt modelId="{6F3F5585-9059-4161-A1DE-D0FC58BBBF4E}">
      <dgm:prSet custT="1"/>
      <dgm:spPr/>
      <dgm:t>
        <a:bodyPr/>
        <a:lstStyle/>
        <a:p>
          <a:r>
            <a:rPr lang="el-GR" sz="1800" dirty="0" smtClean="0"/>
            <a:t>Τυπικές οι σχέσεις, οι δομές και οι διαδικασίες.</a:t>
          </a:r>
          <a:endParaRPr lang="el-GR" sz="1800" dirty="0"/>
        </a:p>
      </dgm:t>
    </dgm:pt>
    <dgm:pt modelId="{CAD255DF-5446-4FA3-9A73-F698F1596CAC}" type="parTrans" cxnId="{DBDB553E-F1AE-4934-B04C-BC63150EAD7A}">
      <dgm:prSet/>
      <dgm:spPr/>
      <dgm:t>
        <a:bodyPr/>
        <a:lstStyle/>
        <a:p>
          <a:endParaRPr lang="el-GR"/>
        </a:p>
      </dgm:t>
    </dgm:pt>
    <dgm:pt modelId="{AB4C06CD-0996-4A4E-9501-5FDA2565D9D2}" type="sibTrans" cxnId="{DBDB553E-F1AE-4934-B04C-BC63150EAD7A}">
      <dgm:prSet/>
      <dgm:spPr/>
      <dgm:t>
        <a:bodyPr/>
        <a:lstStyle/>
        <a:p>
          <a:endParaRPr lang="el-GR"/>
        </a:p>
      </dgm:t>
    </dgm:pt>
    <dgm:pt modelId="{265681DB-FF33-48DC-9D08-9EAD5130B07C}" type="pres">
      <dgm:prSet presAssocID="{30CE96FF-81D2-4C9D-AF83-C569B79B2CAE}" presName="Name0" presStyleCnt="0">
        <dgm:presLayoutVars>
          <dgm:dir/>
          <dgm:animLvl val="lvl"/>
          <dgm:resizeHandles val="exact"/>
        </dgm:presLayoutVars>
      </dgm:prSet>
      <dgm:spPr/>
      <dgm:t>
        <a:bodyPr/>
        <a:lstStyle/>
        <a:p>
          <a:endParaRPr lang="el-GR"/>
        </a:p>
      </dgm:t>
    </dgm:pt>
    <dgm:pt modelId="{EA1F0BB6-45F0-412F-B5C1-38ED1D7888DC}" type="pres">
      <dgm:prSet presAssocID="{8B2D7350-51EA-4DBB-B8ED-E2887DDBEF72}" presName="linNode" presStyleCnt="0"/>
      <dgm:spPr/>
    </dgm:pt>
    <dgm:pt modelId="{387290F7-57BB-4686-BB35-153F26B4197B}" type="pres">
      <dgm:prSet presAssocID="{8B2D7350-51EA-4DBB-B8ED-E2887DDBEF72}" presName="parentText" presStyleLbl="node1" presStyleIdx="0" presStyleCnt="1" custScaleX="159437" custScaleY="99416" custLinFactNeighborX="-3692" custLinFactNeighborY="-98">
        <dgm:presLayoutVars>
          <dgm:chMax val="1"/>
          <dgm:bulletEnabled val="1"/>
        </dgm:presLayoutVars>
      </dgm:prSet>
      <dgm:spPr/>
      <dgm:t>
        <a:bodyPr/>
        <a:lstStyle/>
        <a:p>
          <a:endParaRPr lang="el-GR"/>
        </a:p>
      </dgm:t>
    </dgm:pt>
    <dgm:pt modelId="{082DE3DB-C958-4D71-9FCA-233BF38E4C2D}" type="pres">
      <dgm:prSet presAssocID="{8B2D7350-51EA-4DBB-B8ED-E2887DDBEF72}" presName="descendantText" presStyleLbl="alignAccFollowNode1" presStyleIdx="0" presStyleCnt="1" custScaleX="139146" custScaleY="121557" custLinFactNeighborX="3344" custLinFactNeighborY="-206">
        <dgm:presLayoutVars>
          <dgm:bulletEnabled val="1"/>
        </dgm:presLayoutVars>
      </dgm:prSet>
      <dgm:spPr/>
      <dgm:t>
        <a:bodyPr/>
        <a:lstStyle/>
        <a:p>
          <a:endParaRPr lang="el-GR"/>
        </a:p>
      </dgm:t>
    </dgm:pt>
  </dgm:ptLst>
  <dgm:cxnLst>
    <dgm:cxn modelId="{3B1E3DD9-BBD2-4B6B-A768-0F722DF8B717}" type="presOf" srcId="{BCBAA15F-48FD-4908-B7D5-601950DDA79E}" destId="{082DE3DB-C958-4D71-9FCA-233BF38E4C2D}" srcOrd="0" destOrd="1" presId="urn:microsoft.com/office/officeart/2005/8/layout/vList5"/>
    <dgm:cxn modelId="{46D8D3A3-87DC-49C0-A78A-AF9793317BA3}" srcId="{8B2D7350-51EA-4DBB-B8ED-E2887DDBEF72}" destId="{3D45EF5E-29FF-45F9-BF50-34CA063C3ED7}" srcOrd="0" destOrd="0" parTransId="{63AF54D2-CE34-40EC-8445-7C8487F886EE}" sibTransId="{3E954B22-F1DA-4059-AD60-147466773B77}"/>
    <dgm:cxn modelId="{A8BF395E-7292-4AA7-9D1D-999DC6B26F56}" type="presOf" srcId="{6F3F5585-9059-4161-A1DE-D0FC58BBBF4E}" destId="{082DE3DB-C958-4D71-9FCA-233BF38E4C2D}" srcOrd="0" destOrd="3" presId="urn:microsoft.com/office/officeart/2005/8/layout/vList5"/>
    <dgm:cxn modelId="{45A7D6BA-A3E4-4A25-BFD7-51BB9294D734}" type="presOf" srcId="{8E1FE7EF-2809-48F1-A492-5F858126E9DD}" destId="{082DE3DB-C958-4D71-9FCA-233BF38E4C2D}" srcOrd="0" destOrd="4" presId="urn:microsoft.com/office/officeart/2005/8/layout/vList5"/>
    <dgm:cxn modelId="{E4432E11-3703-452F-807B-E8DBCC2AB6D3}" type="presOf" srcId="{3D45EF5E-29FF-45F9-BF50-34CA063C3ED7}" destId="{082DE3DB-C958-4D71-9FCA-233BF38E4C2D}" srcOrd="0" destOrd="0" presId="urn:microsoft.com/office/officeart/2005/8/layout/vList5"/>
    <dgm:cxn modelId="{DBDB553E-F1AE-4934-B04C-BC63150EAD7A}" srcId="{8B2D7350-51EA-4DBB-B8ED-E2887DDBEF72}" destId="{6F3F5585-9059-4161-A1DE-D0FC58BBBF4E}" srcOrd="3" destOrd="0" parTransId="{CAD255DF-5446-4FA3-9A73-F698F1596CAC}" sibTransId="{AB4C06CD-0996-4A4E-9501-5FDA2565D9D2}"/>
    <dgm:cxn modelId="{F673C8C1-3527-4441-936B-704E253F2C42}" srcId="{8B2D7350-51EA-4DBB-B8ED-E2887DDBEF72}" destId="{BCBAA15F-48FD-4908-B7D5-601950DDA79E}" srcOrd="1" destOrd="0" parTransId="{890A0401-0C45-4A63-B366-FCB16EE86531}" sibTransId="{FC2F6569-8DEA-4A31-919E-CE4048C968AB}"/>
    <dgm:cxn modelId="{860AF546-4C03-4B8B-8F22-6C8CF5F07421}" srcId="{8B2D7350-51EA-4DBB-B8ED-E2887DDBEF72}" destId="{B78D0BB4-18CB-4DEB-BD3C-7819833F1ACC}" srcOrd="5" destOrd="0" parTransId="{8592178F-9101-4E30-8BDC-B74F63827546}" sibTransId="{D8565990-07C9-4F9F-986F-6DFB42E8765D}"/>
    <dgm:cxn modelId="{19FCFC92-E071-4061-812F-E7E46D79D7FB}" srcId="{8B2D7350-51EA-4DBB-B8ED-E2887DDBEF72}" destId="{8E1FE7EF-2809-48F1-A492-5F858126E9DD}" srcOrd="4" destOrd="0" parTransId="{8D4AEFD8-ED36-4306-B803-8A7441CC300C}" sibTransId="{338DFB7B-778B-4CB1-A4AE-3AFC52F59423}"/>
    <dgm:cxn modelId="{2BEC645E-21E9-4D3E-9F7B-508FB8F3B776}" type="presOf" srcId="{30CE96FF-81D2-4C9D-AF83-C569B79B2CAE}" destId="{265681DB-FF33-48DC-9D08-9EAD5130B07C}" srcOrd="0" destOrd="0" presId="urn:microsoft.com/office/officeart/2005/8/layout/vList5"/>
    <dgm:cxn modelId="{6C4D7F3E-7AB7-4877-8582-158E57FA2A74}" srcId="{8B2D7350-51EA-4DBB-B8ED-E2887DDBEF72}" destId="{46A20FBD-61E3-4FBC-80BF-3CF8230ACCE7}" srcOrd="2" destOrd="0" parTransId="{049FF30D-1CA9-4309-A859-91F01FE2CCC7}" sibTransId="{364022E6-1DF7-4983-B017-EBD4288F2519}"/>
    <dgm:cxn modelId="{FF455F85-1618-486E-A575-9AD4446D8AB5}" type="presOf" srcId="{46A20FBD-61E3-4FBC-80BF-3CF8230ACCE7}" destId="{082DE3DB-C958-4D71-9FCA-233BF38E4C2D}" srcOrd="0" destOrd="2" presId="urn:microsoft.com/office/officeart/2005/8/layout/vList5"/>
    <dgm:cxn modelId="{0CCDD622-044E-4B3B-8640-663F81793E01}" type="presOf" srcId="{8B2D7350-51EA-4DBB-B8ED-E2887DDBEF72}" destId="{387290F7-57BB-4686-BB35-153F26B4197B}" srcOrd="0" destOrd="0" presId="urn:microsoft.com/office/officeart/2005/8/layout/vList5"/>
    <dgm:cxn modelId="{166FD33B-3039-4FD4-A34E-F0C18E3E53DA}" srcId="{30CE96FF-81D2-4C9D-AF83-C569B79B2CAE}" destId="{8B2D7350-51EA-4DBB-B8ED-E2887DDBEF72}" srcOrd="0" destOrd="0" parTransId="{19EA3C1A-DAD0-4CE4-A69B-946AC6477EA8}" sibTransId="{E9EF46DA-398A-4F0B-A747-BA7C99E669AF}"/>
    <dgm:cxn modelId="{ABC31EA9-D359-40E7-ACE0-2AFE60AA9A02}" type="presOf" srcId="{B78D0BB4-18CB-4DEB-BD3C-7819833F1ACC}" destId="{082DE3DB-C958-4D71-9FCA-233BF38E4C2D}" srcOrd="0" destOrd="5" presId="urn:microsoft.com/office/officeart/2005/8/layout/vList5"/>
    <dgm:cxn modelId="{AB644EEF-9B5F-4B49-976D-67BE4CBA9CB6}" type="presParOf" srcId="{265681DB-FF33-48DC-9D08-9EAD5130B07C}" destId="{EA1F0BB6-45F0-412F-B5C1-38ED1D7888DC}" srcOrd="0" destOrd="0" presId="urn:microsoft.com/office/officeart/2005/8/layout/vList5"/>
    <dgm:cxn modelId="{8DFC5DBB-2F73-4105-9417-53FF1BF41398}" type="presParOf" srcId="{EA1F0BB6-45F0-412F-B5C1-38ED1D7888DC}" destId="{387290F7-57BB-4686-BB35-153F26B4197B}" srcOrd="0" destOrd="0" presId="urn:microsoft.com/office/officeart/2005/8/layout/vList5"/>
    <dgm:cxn modelId="{3F9ECC34-E8D7-4346-8B8D-91A46B2FC196}" type="presParOf" srcId="{EA1F0BB6-45F0-412F-B5C1-38ED1D7888DC}" destId="{082DE3DB-C958-4D71-9FCA-233BF38E4C2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7309CD-008B-4AC9-B541-03CCB63DD3D0}" type="doc">
      <dgm:prSet loTypeId="urn:microsoft.com/office/officeart/2005/8/layout/hList7" loCatId="list" qsTypeId="urn:microsoft.com/office/officeart/2005/8/quickstyle/simple5" qsCatId="simple" csTypeId="urn:microsoft.com/office/officeart/2005/8/colors/accent3_1" csCatId="accent3" phldr="1"/>
      <dgm:spPr/>
      <dgm:t>
        <a:bodyPr/>
        <a:lstStyle/>
        <a:p>
          <a:endParaRPr lang="el-GR"/>
        </a:p>
      </dgm:t>
    </dgm:pt>
    <dgm:pt modelId="{AC828D0F-8386-4AD3-B1E3-42DFAF9EF184}">
      <dgm:prSet phldrT="[Κείμενο]"/>
      <dgm:spPr/>
      <dgm:t>
        <a:bodyPr/>
        <a:lstStyle/>
        <a:p>
          <a:r>
            <a:rPr lang="el-GR" dirty="0" smtClean="0"/>
            <a:t>Πρότυπα ηγεσίας</a:t>
          </a:r>
          <a:endParaRPr lang="el-GR" dirty="0"/>
        </a:p>
      </dgm:t>
    </dgm:pt>
    <dgm:pt modelId="{FD235BFB-CBB4-4FFB-8D2A-7CCE1157E4F5}" type="parTrans" cxnId="{1C8249FA-0CBE-4DAE-9587-4CEEF18F94B0}">
      <dgm:prSet/>
      <dgm:spPr/>
      <dgm:t>
        <a:bodyPr/>
        <a:lstStyle/>
        <a:p>
          <a:endParaRPr lang="el-GR"/>
        </a:p>
      </dgm:t>
    </dgm:pt>
    <dgm:pt modelId="{0DAEDE82-1005-4AA9-A9E6-79F54C4D3EDF}" type="sibTrans" cxnId="{1C8249FA-0CBE-4DAE-9587-4CEEF18F94B0}">
      <dgm:prSet/>
      <dgm:spPr/>
      <dgm:t>
        <a:bodyPr/>
        <a:lstStyle/>
        <a:p>
          <a:endParaRPr lang="el-GR"/>
        </a:p>
      </dgm:t>
    </dgm:pt>
    <dgm:pt modelId="{D412FAFD-23C1-4011-BE82-9DAB13DEB59B}">
      <dgm:prSet phldrT="[Κείμενο]"/>
      <dgm:spPr/>
      <dgm:t>
        <a:bodyPr/>
        <a:lstStyle/>
        <a:p>
          <a:r>
            <a:rPr lang="el-GR" dirty="0" smtClean="0"/>
            <a:t>Πρότυπα συμπεριφοράς</a:t>
          </a:r>
          <a:endParaRPr lang="el-GR" dirty="0"/>
        </a:p>
      </dgm:t>
    </dgm:pt>
    <dgm:pt modelId="{95AE8035-3597-4600-A053-49C4C4D9C3C0}" type="parTrans" cxnId="{54A11330-8B10-4C39-950D-A8B90703BA66}">
      <dgm:prSet/>
      <dgm:spPr/>
      <dgm:t>
        <a:bodyPr/>
        <a:lstStyle/>
        <a:p>
          <a:endParaRPr lang="el-GR"/>
        </a:p>
      </dgm:t>
    </dgm:pt>
    <dgm:pt modelId="{D0D56D5B-8028-4581-8F4E-6B572AE8AE06}" type="sibTrans" cxnId="{54A11330-8B10-4C39-950D-A8B90703BA66}">
      <dgm:prSet/>
      <dgm:spPr/>
      <dgm:t>
        <a:bodyPr/>
        <a:lstStyle/>
        <a:p>
          <a:endParaRPr lang="el-GR"/>
        </a:p>
      </dgm:t>
    </dgm:pt>
    <dgm:pt modelId="{93C48EAB-338A-433D-8DB3-92BFF916E110}" type="pres">
      <dgm:prSet presAssocID="{9C7309CD-008B-4AC9-B541-03CCB63DD3D0}" presName="Name0" presStyleCnt="0">
        <dgm:presLayoutVars>
          <dgm:dir/>
          <dgm:resizeHandles val="exact"/>
        </dgm:presLayoutVars>
      </dgm:prSet>
      <dgm:spPr/>
      <dgm:t>
        <a:bodyPr/>
        <a:lstStyle/>
        <a:p>
          <a:endParaRPr lang="el-GR"/>
        </a:p>
      </dgm:t>
    </dgm:pt>
    <dgm:pt modelId="{020C26F0-5B32-4E40-8285-F68E852E60E5}" type="pres">
      <dgm:prSet presAssocID="{9C7309CD-008B-4AC9-B541-03CCB63DD3D0}" presName="fgShape" presStyleLbl="fgShp" presStyleIdx="0" presStyleCnt="1"/>
      <dgm:spPr>
        <a:solidFill>
          <a:schemeClr val="accent1">
            <a:lumMod val="75000"/>
            <a:lumOff val="25000"/>
          </a:schemeClr>
        </a:solidFill>
      </dgm:spPr>
      <dgm:t>
        <a:bodyPr/>
        <a:lstStyle/>
        <a:p>
          <a:endParaRPr lang="el-GR"/>
        </a:p>
      </dgm:t>
    </dgm:pt>
    <dgm:pt modelId="{C3D9E069-9D0D-4721-AA8E-FE7E74888D61}" type="pres">
      <dgm:prSet presAssocID="{9C7309CD-008B-4AC9-B541-03CCB63DD3D0}" presName="linComp" presStyleCnt="0"/>
      <dgm:spPr/>
    </dgm:pt>
    <dgm:pt modelId="{DC7E4B2C-CD84-42B6-96E2-583B5ECFFE1A}" type="pres">
      <dgm:prSet presAssocID="{AC828D0F-8386-4AD3-B1E3-42DFAF9EF184}" presName="compNode" presStyleCnt="0"/>
      <dgm:spPr/>
    </dgm:pt>
    <dgm:pt modelId="{1B62D048-37BE-41E7-A6DD-373B6B0FA185}" type="pres">
      <dgm:prSet presAssocID="{AC828D0F-8386-4AD3-B1E3-42DFAF9EF184}" presName="bkgdShape" presStyleLbl="node1" presStyleIdx="0" presStyleCnt="2"/>
      <dgm:spPr/>
      <dgm:t>
        <a:bodyPr/>
        <a:lstStyle/>
        <a:p>
          <a:endParaRPr lang="el-GR"/>
        </a:p>
      </dgm:t>
    </dgm:pt>
    <dgm:pt modelId="{36DA1AEA-7EC1-40A2-B14A-33201BD6F38B}" type="pres">
      <dgm:prSet presAssocID="{AC828D0F-8386-4AD3-B1E3-42DFAF9EF184}" presName="nodeTx" presStyleLbl="node1" presStyleIdx="0" presStyleCnt="2">
        <dgm:presLayoutVars>
          <dgm:bulletEnabled val="1"/>
        </dgm:presLayoutVars>
      </dgm:prSet>
      <dgm:spPr/>
      <dgm:t>
        <a:bodyPr/>
        <a:lstStyle/>
        <a:p>
          <a:endParaRPr lang="el-GR"/>
        </a:p>
      </dgm:t>
    </dgm:pt>
    <dgm:pt modelId="{4886AAEF-25ED-4F65-AFA4-F67A67A76D2D}" type="pres">
      <dgm:prSet presAssocID="{AC828D0F-8386-4AD3-B1E3-42DFAF9EF184}" presName="invisiNode" presStyleLbl="node1" presStyleIdx="0" presStyleCnt="2"/>
      <dgm:spPr/>
    </dgm:pt>
    <dgm:pt modelId="{605DB0B3-595A-44B8-9E3F-0D66875806F9}" type="pres">
      <dgm:prSet presAssocID="{AC828D0F-8386-4AD3-B1E3-42DFAF9EF184}" presName="imagNode" presStyleLbl="fgImgPlace1" presStyleIdx="0" presStyleCnt="2"/>
      <dgm:spPr>
        <a:blipFill rotWithShape="1">
          <a:blip xmlns:r="http://schemas.openxmlformats.org/officeDocument/2006/relationships" r:embed="rId1"/>
          <a:stretch>
            <a:fillRect/>
          </a:stretch>
        </a:blipFill>
      </dgm:spPr>
      <dgm:t>
        <a:bodyPr/>
        <a:lstStyle/>
        <a:p>
          <a:endParaRPr lang="el-GR"/>
        </a:p>
      </dgm:t>
    </dgm:pt>
    <dgm:pt modelId="{FE33059F-4D24-4290-B16C-2C8E0F7A40CF}" type="pres">
      <dgm:prSet presAssocID="{0DAEDE82-1005-4AA9-A9E6-79F54C4D3EDF}" presName="sibTrans" presStyleLbl="sibTrans2D1" presStyleIdx="0" presStyleCnt="0"/>
      <dgm:spPr/>
      <dgm:t>
        <a:bodyPr/>
        <a:lstStyle/>
        <a:p>
          <a:endParaRPr lang="el-GR"/>
        </a:p>
      </dgm:t>
    </dgm:pt>
    <dgm:pt modelId="{4150D8CB-5F2E-48A3-866D-5B430004E43B}" type="pres">
      <dgm:prSet presAssocID="{D412FAFD-23C1-4011-BE82-9DAB13DEB59B}" presName="compNode" presStyleCnt="0"/>
      <dgm:spPr/>
    </dgm:pt>
    <dgm:pt modelId="{1B95BD62-D044-491D-AF9D-141E2BE660DA}" type="pres">
      <dgm:prSet presAssocID="{D412FAFD-23C1-4011-BE82-9DAB13DEB59B}" presName="bkgdShape" presStyleLbl="node1" presStyleIdx="1" presStyleCnt="2"/>
      <dgm:spPr/>
      <dgm:t>
        <a:bodyPr/>
        <a:lstStyle/>
        <a:p>
          <a:endParaRPr lang="el-GR"/>
        </a:p>
      </dgm:t>
    </dgm:pt>
    <dgm:pt modelId="{E8B1A36D-9675-4D90-8181-91C15635FA8E}" type="pres">
      <dgm:prSet presAssocID="{D412FAFD-23C1-4011-BE82-9DAB13DEB59B}" presName="nodeTx" presStyleLbl="node1" presStyleIdx="1" presStyleCnt="2">
        <dgm:presLayoutVars>
          <dgm:bulletEnabled val="1"/>
        </dgm:presLayoutVars>
      </dgm:prSet>
      <dgm:spPr/>
      <dgm:t>
        <a:bodyPr/>
        <a:lstStyle/>
        <a:p>
          <a:endParaRPr lang="el-GR"/>
        </a:p>
      </dgm:t>
    </dgm:pt>
    <dgm:pt modelId="{1007FCD5-CCEE-4EC7-9F38-D1263020F50E}" type="pres">
      <dgm:prSet presAssocID="{D412FAFD-23C1-4011-BE82-9DAB13DEB59B}" presName="invisiNode" presStyleLbl="node1" presStyleIdx="1" presStyleCnt="2"/>
      <dgm:spPr/>
    </dgm:pt>
    <dgm:pt modelId="{3BB34C4E-E14A-486E-9086-76B85CD2E60F}" type="pres">
      <dgm:prSet presAssocID="{D412FAFD-23C1-4011-BE82-9DAB13DEB59B}" presName="imagNode" presStyleLbl="fgImgPlace1" presStyleIdx="1" presStyleCnt="2"/>
      <dgm:spPr>
        <a:blipFill rotWithShape="1">
          <a:blip xmlns:r="http://schemas.openxmlformats.org/officeDocument/2006/relationships" r:embed="rId2"/>
          <a:stretch>
            <a:fillRect/>
          </a:stretch>
        </a:blipFill>
      </dgm:spPr>
      <dgm:t>
        <a:bodyPr/>
        <a:lstStyle/>
        <a:p>
          <a:endParaRPr lang="el-GR"/>
        </a:p>
      </dgm:t>
    </dgm:pt>
  </dgm:ptLst>
  <dgm:cxnLst>
    <dgm:cxn modelId="{40010CEC-B87F-47E7-A097-3881472314DA}" type="presOf" srcId="{D412FAFD-23C1-4011-BE82-9DAB13DEB59B}" destId="{1B95BD62-D044-491D-AF9D-141E2BE660DA}" srcOrd="0" destOrd="0" presId="urn:microsoft.com/office/officeart/2005/8/layout/hList7"/>
    <dgm:cxn modelId="{1C8249FA-0CBE-4DAE-9587-4CEEF18F94B0}" srcId="{9C7309CD-008B-4AC9-B541-03CCB63DD3D0}" destId="{AC828D0F-8386-4AD3-B1E3-42DFAF9EF184}" srcOrd="0" destOrd="0" parTransId="{FD235BFB-CBB4-4FFB-8D2A-7CCE1157E4F5}" sibTransId="{0DAEDE82-1005-4AA9-A9E6-79F54C4D3EDF}"/>
    <dgm:cxn modelId="{6025C37C-9780-4A9C-8C6B-F184A1346C6A}" type="presOf" srcId="{AC828D0F-8386-4AD3-B1E3-42DFAF9EF184}" destId="{1B62D048-37BE-41E7-A6DD-373B6B0FA185}" srcOrd="0" destOrd="0" presId="urn:microsoft.com/office/officeart/2005/8/layout/hList7"/>
    <dgm:cxn modelId="{54A11330-8B10-4C39-950D-A8B90703BA66}" srcId="{9C7309CD-008B-4AC9-B541-03CCB63DD3D0}" destId="{D412FAFD-23C1-4011-BE82-9DAB13DEB59B}" srcOrd="1" destOrd="0" parTransId="{95AE8035-3597-4600-A053-49C4C4D9C3C0}" sibTransId="{D0D56D5B-8028-4581-8F4E-6B572AE8AE06}"/>
    <dgm:cxn modelId="{4CDF9527-157D-4877-849E-6696DF4BF8BB}" type="presOf" srcId="{AC828D0F-8386-4AD3-B1E3-42DFAF9EF184}" destId="{36DA1AEA-7EC1-40A2-B14A-33201BD6F38B}" srcOrd="1" destOrd="0" presId="urn:microsoft.com/office/officeart/2005/8/layout/hList7"/>
    <dgm:cxn modelId="{D0752103-6372-4652-8464-7CD33CA9975A}" type="presOf" srcId="{9C7309CD-008B-4AC9-B541-03CCB63DD3D0}" destId="{93C48EAB-338A-433D-8DB3-92BFF916E110}" srcOrd="0" destOrd="0" presId="urn:microsoft.com/office/officeart/2005/8/layout/hList7"/>
    <dgm:cxn modelId="{D526A97A-E4B5-4166-A15A-15E348AC3EE4}" type="presOf" srcId="{D412FAFD-23C1-4011-BE82-9DAB13DEB59B}" destId="{E8B1A36D-9675-4D90-8181-91C15635FA8E}" srcOrd="1" destOrd="0" presId="urn:microsoft.com/office/officeart/2005/8/layout/hList7"/>
    <dgm:cxn modelId="{9807508F-A847-4D17-9EA1-444DF2CE0A84}" type="presOf" srcId="{0DAEDE82-1005-4AA9-A9E6-79F54C4D3EDF}" destId="{FE33059F-4D24-4290-B16C-2C8E0F7A40CF}" srcOrd="0" destOrd="0" presId="urn:microsoft.com/office/officeart/2005/8/layout/hList7"/>
    <dgm:cxn modelId="{ED10DB1B-69A8-4E94-86B1-1AE60EA51749}" type="presParOf" srcId="{93C48EAB-338A-433D-8DB3-92BFF916E110}" destId="{020C26F0-5B32-4E40-8285-F68E852E60E5}" srcOrd="0" destOrd="0" presId="urn:microsoft.com/office/officeart/2005/8/layout/hList7"/>
    <dgm:cxn modelId="{36B5FE5B-5B1A-46F7-9A38-A1E717C52345}" type="presParOf" srcId="{93C48EAB-338A-433D-8DB3-92BFF916E110}" destId="{C3D9E069-9D0D-4721-AA8E-FE7E74888D61}" srcOrd="1" destOrd="0" presId="urn:microsoft.com/office/officeart/2005/8/layout/hList7"/>
    <dgm:cxn modelId="{3A9BD68C-2EB6-48BF-9FDD-3E4A87F167A3}" type="presParOf" srcId="{C3D9E069-9D0D-4721-AA8E-FE7E74888D61}" destId="{DC7E4B2C-CD84-42B6-96E2-583B5ECFFE1A}" srcOrd="0" destOrd="0" presId="urn:microsoft.com/office/officeart/2005/8/layout/hList7"/>
    <dgm:cxn modelId="{AB96A9D0-5CBA-4541-8B25-DD2C0592BC0D}" type="presParOf" srcId="{DC7E4B2C-CD84-42B6-96E2-583B5ECFFE1A}" destId="{1B62D048-37BE-41E7-A6DD-373B6B0FA185}" srcOrd="0" destOrd="0" presId="urn:microsoft.com/office/officeart/2005/8/layout/hList7"/>
    <dgm:cxn modelId="{AE2EA050-ACEF-4A4A-A16E-FF8406AAC8C1}" type="presParOf" srcId="{DC7E4B2C-CD84-42B6-96E2-583B5ECFFE1A}" destId="{36DA1AEA-7EC1-40A2-B14A-33201BD6F38B}" srcOrd="1" destOrd="0" presId="urn:microsoft.com/office/officeart/2005/8/layout/hList7"/>
    <dgm:cxn modelId="{9D0FFE12-453D-4104-8C01-743B94E84D75}" type="presParOf" srcId="{DC7E4B2C-CD84-42B6-96E2-583B5ECFFE1A}" destId="{4886AAEF-25ED-4F65-AFA4-F67A67A76D2D}" srcOrd="2" destOrd="0" presId="urn:microsoft.com/office/officeart/2005/8/layout/hList7"/>
    <dgm:cxn modelId="{167D7160-FC85-4BEC-97BF-0C3F5DE7BB67}" type="presParOf" srcId="{DC7E4B2C-CD84-42B6-96E2-583B5ECFFE1A}" destId="{605DB0B3-595A-44B8-9E3F-0D66875806F9}" srcOrd="3" destOrd="0" presId="urn:microsoft.com/office/officeart/2005/8/layout/hList7"/>
    <dgm:cxn modelId="{CC8F7320-72A5-47E3-BAC5-8CF7859F7836}" type="presParOf" srcId="{C3D9E069-9D0D-4721-AA8E-FE7E74888D61}" destId="{FE33059F-4D24-4290-B16C-2C8E0F7A40CF}" srcOrd="1" destOrd="0" presId="urn:microsoft.com/office/officeart/2005/8/layout/hList7"/>
    <dgm:cxn modelId="{131A836E-3CE8-46D6-B16A-8741E27E55DC}" type="presParOf" srcId="{C3D9E069-9D0D-4721-AA8E-FE7E74888D61}" destId="{4150D8CB-5F2E-48A3-866D-5B430004E43B}" srcOrd="2" destOrd="0" presId="urn:microsoft.com/office/officeart/2005/8/layout/hList7"/>
    <dgm:cxn modelId="{1E09FB8B-A112-45AB-8916-C6A9A28CEBA2}" type="presParOf" srcId="{4150D8CB-5F2E-48A3-866D-5B430004E43B}" destId="{1B95BD62-D044-491D-AF9D-141E2BE660DA}" srcOrd="0" destOrd="0" presId="urn:microsoft.com/office/officeart/2005/8/layout/hList7"/>
    <dgm:cxn modelId="{13005681-7F0C-4586-8E52-1C43EBF33B2C}" type="presParOf" srcId="{4150D8CB-5F2E-48A3-866D-5B430004E43B}" destId="{E8B1A36D-9675-4D90-8181-91C15635FA8E}" srcOrd="1" destOrd="0" presId="urn:microsoft.com/office/officeart/2005/8/layout/hList7"/>
    <dgm:cxn modelId="{56F35156-5D27-4ABD-BC77-282B2CAA2714}" type="presParOf" srcId="{4150D8CB-5F2E-48A3-866D-5B430004E43B}" destId="{1007FCD5-CCEE-4EC7-9F38-D1263020F50E}" srcOrd="2" destOrd="0" presId="urn:microsoft.com/office/officeart/2005/8/layout/hList7"/>
    <dgm:cxn modelId="{5E282528-3C0C-4473-B4CB-F022ED33ABE3}" type="presParOf" srcId="{4150D8CB-5F2E-48A3-866D-5B430004E43B}" destId="{3BB34C4E-E14A-486E-9086-76B85CD2E60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DCA7F3-1542-4514-BC19-0CBF91E840EA}"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l-GR"/>
        </a:p>
      </dgm:t>
    </dgm:pt>
    <dgm:pt modelId="{69AC90F2-12E3-4D54-91DC-E33679AC1D52}">
      <dgm:prSet custT="1"/>
      <dgm:spPr/>
      <dgm:t>
        <a:bodyPr/>
        <a:lstStyle/>
        <a:p>
          <a:pPr rtl="0"/>
          <a:r>
            <a:rPr lang="el-GR" sz="2000" b="1" dirty="0" smtClean="0">
              <a:solidFill>
                <a:schemeClr val="tx2">
                  <a:lumMod val="90000"/>
                  <a:lumOff val="10000"/>
                </a:schemeClr>
              </a:solidFill>
            </a:rPr>
            <a:t>2</a:t>
          </a:r>
          <a:r>
            <a:rPr lang="el-GR" sz="2000" b="1" baseline="30000" dirty="0" smtClean="0">
              <a:solidFill>
                <a:schemeClr val="tx2">
                  <a:lumMod val="90000"/>
                  <a:lumOff val="10000"/>
                </a:schemeClr>
              </a:solidFill>
            </a:rPr>
            <a:t>ο</a:t>
          </a:r>
          <a:r>
            <a:rPr lang="el-GR" sz="2000" b="1" dirty="0" smtClean="0">
              <a:solidFill>
                <a:schemeClr val="tx2">
                  <a:lumMod val="90000"/>
                  <a:lumOff val="10000"/>
                </a:schemeClr>
              </a:solidFill>
            </a:rPr>
            <a:t> Βιωματική δραστηριότητα</a:t>
          </a:r>
          <a:endParaRPr lang="el-GR" sz="2000" dirty="0">
            <a:solidFill>
              <a:schemeClr val="tx2">
                <a:lumMod val="90000"/>
                <a:lumOff val="10000"/>
              </a:schemeClr>
            </a:solidFill>
          </a:endParaRPr>
        </a:p>
      </dgm:t>
    </dgm:pt>
    <dgm:pt modelId="{A0195A22-2BBF-4825-B919-02DE1D3B1C13}" type="parTrans" cxnId="{82FC5021-D5D6-4B81-81A6-BED4F9B8DA0B}">
      <dgm:prSet/>
      <dgm:spPr/>
      <dgm:t>
        <a:bodyPr/>
        <a:lstStyle/>
        <a:p>
          <a:endParaRPr lang="el-GR"/>
        </a:p>
      </dgm:t>
    </dgm:pt>
    <dgm:pt modelId="{4DC3489E-0DDF-43A8-B8CF-383ED4980CB4}" type="sibTrans" cxnId="{82FC5021-D5D6-4B81-81A6-BED4F9B8DA0B}">
      <dgm:prSet/>
      <dgm:spPr/>
      <dgm:t>
        <a:bodyPr/>
        <a:lstStyle/>
        <a:p>
          <a:endParaRPr lang="el-GR"/>
        </a:p>
      </dgm:t>
    </dgm:pt>
    <dgm:pt modelId="{CF446DE6-F791-4473-A486-ECCB963E216A}" type="pres">
      <dgm:prSet presAssocID="{98DCA7F3-1542-4514-BC19-0CBF91E840EA}" presName="Name0" presStyleCnt="0">
        <dgm:presLayoutVars>
          <dgm:chMax val="8"/>
          <dgm:chPref val="8"/>
          <dgm:dir/>
        </dgm:presLayoutVars>
      </dgm:prSet>
      <dgm:spPr/>
      <dgm:t>
        <a:bodyPr/>
        <a:lstStyle/>
        <a:p>
          <a:endParaRPr lang="el-GR"/>
        </a:p>
      </dgm:t>
    </dgm:pt>
    <dgm:pt modelId="{7BF046F1-38C4-4C9F-BCF8-5E99AA2DA90C}" type="pres">
      <dgm:prSet presAssocID="{69AC90F2-12E3-4D54-91DC-E33679AC1D52}" presName="parent_text_1" presStyleLbl="revTx" presStyleIdx="0" presStyleCnt="1" custScaleY="307185">
        <dgm:presLayoutVars>
          <dgm:chMax val="0"/>
          <dgm:chPref val="0"/>
          <dgm:bulletEnabled val="1"/>
        </dgm:presLayoutVars>
      </dgm:prSet>
      <dgm:spPr/>
      <dgm:t>
        <a:bodyPr/>
        <a:lstStyle/>
        <a:p>
          <a:endParaRPr lang="el-GR"/>
        </a:p>
      </dgm:t>
    </dgm:pt>
    <dgm:pt modelId="{D230DAAE-B00E-4E54-8107-4FD5EDF93EC7}" type="pres">
      <dgm:prSet presAssocID="{69AC90F2-12E3-4D54-91DC-E33679AC1D52}" presName="image_accent_1" presStyleCnt="0"/>
      <dgm:spPr/>
    </dgm:pt>
    <dgm:pt modelId="{473F6455-016B-4F4B-BC7B-F6B32AF31A47}" type="pres">
      <dgm:prSet presAssocID="{69AC90F2-12E3-4D54-91DC-E33679AC1D52}" presName="imageAccentRepeatNode" presStyleLbl="alignNode1" presStyleIdx="0" presStyleCnt="2"/>
      <dgm:spPr/>
    </dgm:pt>
    <dgm:pt modelId="{B44E107F-2B06-4EE6-8A0C-1B6296332DC7}" type="pres">
      <dgm:prSet presAssocID="{69AC90F2-12E3-4D54-91DC-E33679AC1D52}" presName="accent_1" presStyleLbl="alignNode1" presStyleIdx="1" presStyleCnt="2"/>
      <dgm:spPr/>
    </dgm:pt>
    <dgm:pt modelId="{85DFD757-2DDB-4ADA-BEE0-43B2CE21113D}" type="pres">
      <dgm:prSet presAssocID="{4DC3489E-0DDF-43A8-B8CF-383ED4980CB4}" presName="image_1" presStyleCnt="0"/>
      <dgm:spPr/>
    </dgm:pt>
    <dgm:pt modelId="{7B692C63-1582-4B28-92D0-F488EA6E31AF}" type="pres">
      <dgm:prSet presAssocID="{4DC3489E-0DDF-43A8-B8CF-383ED4980CB4}" presName="imageRepeatNode" presStyleLbl="fgImgPlace1" presStyleIdx="0" presStyleCnt="1"/>
      <dgm:spPr/>
      <dgm:t>
        <a:bodyPr/>
        <a:lstStyle/>
        <a:p>
          <a:endParaRPr lang="el-GR"/>
        </a:p>
      </dgm:t>
    </dgm:pt>
  </dgm:ptLst>
  <dgm:cxnLst>
    <dgm:cxn modelId="{82FC5021-D5D6-4B81-81A6-BED4F9B8DA0B}" srcId="{98DCA7F3-1542-4514-BC19-0CBF91E840EA}" destId="{69AC90F2-12E3-4D54-91DC-E33679AC1D52}" srcOrd="0" destOrd="0" parTransId="{A0195A22-2BBF-4825-B919-02DE1D3B1C13}" sibTransId="{4DC3489E-0DDF-43A8-B8CF-383ED4980CB4}"/>
    <dgm:cxn modelId="{1A919118-7F48-451C-B8F2-48CA201D6D61}" type="presOf" srcId="{69AC90F2-12E3-4D54-91DC-E33679AC1D52}" destId="{7BF046F1-38C4-4C9F-BCF8-5E99AA2DA90C}" srcOrd="0" destOrd="0" presId="urn:microsoft.com/office/officeart/2008/layout/BubblePictureList"/>
    <dgm:cxn modelId="{72DB73A8-7C47-4BF8-9769-B06C14D164A8}" type="presOf" srcId="{98DCA7F3-1542-4514-BC19-0CBF91E840EA}" destId="{CF446DE6-F791-4473-A486-ECCB963E216A}" srcOrd="0" destOrd="0" presId="urn:microsoft.com/office/officeart/2008/layout/BubblePictureList"/>
    <dgm:cxn modelId="{0C2F49DE-C834-45D4-8BD3-A5EC7F0BE0CC}" type="presOf" srcId="{4DC3489E-0DDF-43A8-B8CF-383ED4980CB4}" destId="{7B692C63-1582-4B28-92D0-F488EA6E31AF}" srcOrd="0" destOrd="0" presId="urn:microsoft.com/office/officeart/2008/layout/BubblePictureList"/>
    <dgm:cxn modelId="{543465AF-6916-4FA3-A448-6FEA21D29331}" type="presParOf" srcId="{CF446DE6-F791-4473-A486-ECCB963E216A}" destId="{7BF046F1-38C4-4C9F-BCF8-5E99AA2DA90C}" srcOrd="0" destOrd="0" presId="urn:microsoft.com/office/officeart/2008/layout/BubblePictureList"/>
    <dgm:cxn modelId="{0EA99236-0350-468D-9865-45DDE1E9AFF4}" type="presParOf" srcId="{CF446DE6-F791-4473-A486-ECCB963E216A}" destId="{D230DAAE-B00E-4E54-8107-4FD5EDF93EC7}" srcOrd="1" destOrd="0" presId="urn:microsoft.com/office/officeart/2008/layout/BubblePictureList"/>
    <dgm:cxn modelId="{B2B85A9F-2B7B-4CBE-AC6E-B4CAD05D3B8D}" type="presParOf" srcId="{D230DAAE-B00E-4E54-8107-4FD5EDF93EC7}" destId="{473F6455-016B-4F4B-BC7B-F6B32AF31A47}" srcOrd="0" destOrd="0" presId="urn:microsoft.com/office/officeart/2008/layout/BubblePictureList"/>
    <dgm:cxn modelId="{00FA51DB-CA31-469B-A234-216E2E1E46D6}" type="presParOf" srcId="{CF446DE6-F791-4473-A486-ECCB963E216A}" destId="{B44E107F-2B06-4EE6-8A0C-1B6296332DC7}" srcOrd="2" destOrd="0" presId="urn:microsoft.com/office/officeart/2008/layout/BubblePictureList"/>
    <dgm:cxn modelId="{DABBA838-C780-4692-AC9E-6382FE859BDF}" type="presParOf" srcId="{CF446DE6-F791-4473-A486-ECCB963E216A}" destId="{85DFD757-2DDB-4ADA-BEE0-43B2CE21113D}" srcOrd="3" destOrd="0" presId="urn:microsoft.com/office/officeart/2008/layout/BubblePictureList"/>
    <dgm:cxn modelId="{270A2FF9-B701-4D76-8D1A-CFC065255301}" type="presParOf" srcId="{85DFD757-2DDB-4ADA-BEE0-43B2CE21113D}" destId="{7B692C63-1582-4B28-92D0-F488EA6E31AF}"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0C5E74-3A31-4A6F-8689-DCF0188CBEF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l-GR"/>
        </a:p>
      </dgm:t>
    </dgm:pt>
    <dgm:pt modelId="{BC5BA610-B9F5-4509-A1B6-80EA441BD054}">
      <dgm:prSet/>
      <dgm:spPr/>
      <dgm:t>
        <a:bodyPr/>
        <a:lstStyle/>
        <a:p>
          <a:pPr rtl="0"/>
          <a:r>
            <a:rPr lang="el-GR" dirty="0" smtClean="0"/>
            <a:t>Σχολικό κλίμα…</a:t>
          </a:r>
          <a:endParaRPr lang="el-GR" dirty="0"/>
        </a:p>
      </dgm:t>
    </dgm:pt>
    <dgm:pt modelId="{46AA6B34-9CA6-4C65-B0EA-AFC647FBA0BC}" type="parTrans" cxnId="{012A8494-3377-4B46-A259-31E63943B8C3}">
      <dgm:prSet/>
      <dgm:spPr/>
      <dgm:t>
        <a:bodyPr/>
        <a:lstStyle/>
        <a:p>
          <a:endParaRPr lang="el-GR"/>
        </a:p>
      </dgm:t>
    </dgm:pt>
    <dgm:pt modelId="{8DC4EB5B-B6EA-4506-AEB7-565428D1125B}" type="sibTrans" cxnId="{012A8494-3377-4B46-A259-31E63943B8C3}">
      <dgm:prSet/>
      <dgm:spPr/>
      <dgm:t>
        <a:bodyPr/>
        <a:lstStyle/>
        <a:p>
          <a:endParaRPr lang="el-GR"/>
        </a:p>
      </dgm:t>
    </dgm:pt>
    <dgm:pt modelId="{DD496737-FE3C-4F31-9B07-A0ABDED40133}" type="pres">
      <dgm:prSet presAssocID="{AE0C5E74-3A31-4A6F-8689-DCF0188CBEFB}" presName="diagram" presStyleCnt="0">
        <dgm:presLayoutVars>
          <dgm:dir/>
          <dgm:animLvl val="lvl"/>
          <dgm:resizeHandles val="exact"/>
        </dgm:presLayoutVars>
      </dgm:prSet>
      <dgm:spPr/>
      <dgm:t>
        <a:bodyPr/>
        <a:lstStyle/>
        <a:p>
          <a:endParaRPr lang="el-GR"/>
        </a:p>
      </dgm:t>
    </dgm:pt>
    <dgm:pt modelId="{17BAFB7E-39E7-4E5B-8C83-7AEEECEE1FEF}" type="pres">
      <dgm:prSet presAssocID="{BC5BA610-B9F5-4509-A1B6-80EA441BD054}" presName="compNode" presStyleCnt="0"/>
      <dgm:spPr/>
    </dgm:pt>
    <dgm:pt modelId="{85DAF617-2C6B-4A93-B792-B1B5A4046C3D}" type="pres">
      <dgm:prSet presAssocID="{BC5BA610-B9F5-4509-A1B6-80EA441BD054}" presName="childRect" presStyleLbl="bgAcc1" presStyleIdx="0" presStyleCnt="1">
        <dgm:presLayoutVars>
          <dgm:bulletEnabled val="1"/>
        </dgm:presLayoutVars>
      </dgm:prSet>
      <dgm:spPr/>
    </dgm:pt>
    <dgm:pt modelId="{A343FC1D-9F49-4B64-93A5-9DE366B2D394}" type="pres">
      <dgm:prSet presAssocID="{BC5BA610-B9F5-4509-A1B6-80EA441BD054}" presName="parentText" presStyleLbl="node1" presStyleIdx="0" presStyleCnt="0">
        <dgm:presLayoutVars>
          <dgm:chMax val="0"/>
          <dgm:bulletEnabled val="1"/>
        </dgm:presLayoutVars>
      </dgm:prSet>
      <dgm:spPr/>
      <dgm:t>
        <a:bodyPr/>
        <a:lstStyle/>
        <a:p>
          <a:endParaRPr lang="el-GR"/>
        </a:p>
      </dgm:t>
    </dgm:pt>
    <dgm:pt modelId="{D0BD4E69-FD4A-42BC-8D8B-BCF5DE0532C5}" type="pres">
      <dgm:prSet presAssocID="{BC5BA610-B9F5-4509-A1B6-80EA441BD054}" presName="parentRect" presStyleLbl="alignNode1" presStyleIdx="0" presStyleCnt="1"/>
      <dgm:spPr/>
      <dgm:t>
        <a:bodyPr/>
        <a:lstStyle/>
        <a:p>
          <a:endParaRPr lang="el-GR"/>
        </a:p>
      </dgm:t>
    </dgm:pt>
    <dgm:pt modelId="{2B0D97C0-5BCC-4861-94A9-2C676E2A8959}" type="pres">
      <dgm:prSet presAssocID="{BC5BA610-B9F5-4509-A1B6-80EA441BD054}" presName="adorn" presStyleLbl="fgAccFollowNode1" presStyleIdx="0" presStyleCnt="1"/>
      <dgm:spPr/>
    </dgm:pt>
  </dgm:ptLst>
  <dgm:cxnLst>
    <dgm:cxn modelId="{77BDE97D-C403-4F48-A7CD-00299D434177}" type="presOf" srcId="{BC5BA610-B9F5-4509-A1B6-80EA441BD054}" destId="{A343FC1D-9F49-4B64-93A5-9DE366B2D394}" srcOrd="0" destOrd="0" presId="urn:microsoft.com/office/officeart/2005/8/layout/bList2"/>
    <dgm:cxn modelId="{3A1DE62A-2F63-4CA1-A79E-489AF71A5CE7}" type="presOf" srcId="{BC5BA610-B9F5-4509-A1B6-80EA441BD054}" destId="{D0BD4E69-FD4A-42BC-8D8B-BCF5DE0532C5}" srcOrd="1" destOrd="0" presId="urn:microsoft.com/office/officeart/2005/8/layout/bList2"/>
    <dgm:cxn modelId="{012A8494-3377-4B46-A259-31E63943B8C3}" srcId="{AE0C5E74-3A31-4A6F-8689-DCF0188CBEFB}" destId="{BC5BA610-B9F5-4509-A1B6-80EA441BD054}" srcOrd="0" destOrd="0" parTransId="{46AA6B34-9CA6-4C65-B0EA-AFC647FBA0BC}" sibTransId="{8DC4EB5B-B6EA-4506-AEB7-565428D1125B}"/>
    <dgm:cxn modelId="{9061BD4A-84FB-4945-AE4F-3B784EADEE7A}" type="presOf" srcId="{AE0C5E74-3A31-4A6F-8689-DCF0188CBEFB}" destId="{DD496737-FE3C-4F31-9B07-A0ABDED40133}" srcOrd="0" destOrd="0" presId="urn:microsoft.com/office/officeart/2005/8/layout/bList2"/>
    <dgm:cxn modelId="{F6AC2DC3-E845-4353-9DBB-03ECFEBD9326}" type="presParOf" srcId="{DD496737-FE3C-4F31-9B07-A0ABDED40133}" destId="{17BAFB7E-39E7-4E5B-8C83-7AEEECEE1FEF}" srcOrd="0" destOrd="0" presId="urn:microsoft.com/office/officeart/2005/8/layout/bList2"/>
    <dgm:cxn modelId="{AF7CDED3-FF5A-4419-B145-91F17D9B2531}" type="presParOf" srcId="{17BAFB7E-39E7-4E5B-8C83-7AEEECEE1FEF}" destId="{85DAF617-2C6B-4A93-B792-B1B5A4046C3D}" srcOrd="0" destOrd="0" presId="urn:microsoft.com/office/officeart/2005/8/layout/bList2"/>
    <dgm:cxn modelId="{3F8024FF-AC53-4ADC-85EF-423233060D4C}" type="presParOf" srcId="{17BAFB7E-39E7-4E5B-8C83-7AEEECEE1FEF}" destId="{A343FC1D-9F49-4B64-93A5-9DE366B2D394}" srcOrd="1" destOrd="0" presId="urn:microsoft.com/office/officeart/2005/8/layout/bList2"/>
    <dgm:cxn modelId="{A70E8DFA-AED3-4099-B168-04EB9DA39E34}" type="presParOf" srcId="{17BAFB7E-39E7-4E5B-8C83-7AEEECEE1FEF}" destId="{D0BD4E69-FD4A-42BC-8D8B-BCF5DE0532C5}" srcOrd="2" destOrd="0" presId="urn:microsoft.com/office/officeart/2005/8/layout/bList2"/>
    <dgm:cxn modelId="{527DED46-8945-4C4F-9C5F-C624EF877F28}" type="presParOf" srcId="{17BAFB7E-39E7-4E5B-8C83-7AEEECEE1FEF}" destId="{2B0D97C0-5BCC-4861-94A9-2C676E2A895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058975-B58C-4DD3-82A8-4D23B453508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EAE57C7B-5102-4A92-88D9-3192F1124362}">
      <dgm:prSet phldrT="[Κείμενο]" custT="1"/>
      <dgm:spPr/>
      <dgm:t>
        <a:bodyPr/>
        <a:lstStyle/>
        <a:p>
          <a:r>
            <a:rPr lang="el-GR" sz="2400" dirty="0" smtClean="0"/>
            <a:t>σχολικό κλίμα…</a:t>
          </a:r>
          <a:endParaRPr lang="el-GR" sz="2400" dirty="0"/>
        </a:p>
      </dgm:t>
    </dgm:pt>
    <dgm:pt modelId="{CE39F841-21C9-4E26-8F95-5368CF4DF513}" type="parTrans" cxnId="{3E945D04-557A-4455-85E2-DE3481154931}">
      <dgm:prSet/>
      <dgm:spPr/>
      <dgm:t>
        <a:bodyPr/>
        <a:lstStyle/>
        <a:p>
          <a:endParaRPr lang="el-GR"/>
        </a:p>
      </dgm:t>
    </dgm:pt>
    <dgm:pt modelId="{1DA06483-3E24-4F96-8634-5008CCCA68EF}" type="sibTrans" cxnId="{3E945D04-557A-4455-85E2-DE3481154931}">
      <dgm:prSet/>
      <dgm:spPr/>
      <dgm:t>
        <a:bodyPr/>
        <a:lstStyle/>
        <a:p>
          <a:endParaRPr lang="el-GR"/>
        </a:p>
      </dgm:t>
    </dgm:pt>
    <dgm:pt modelId="{3995ACDB-5631-430E-AFE0-375A1EE9C24D}">
      <dgm:prSet phldrT="[Κείμενο]"/>
      <dgm:spPr/>
      <dgm:t>
        <a:bodyPr/>
        <a:lstStyle/>
        <a:p>
          <a:r>
            <a:rPr lang="el-GR" dirty="0" smtClean="0"/>
            <a:t>…μοιάζει με τον αέρα που αναπνέουμε: δεν του δίνουμε σημασία, εκτός αν υπάρχει κάποιο πρόβλημα μ’ αυτό (</a:t>
          </a:r>
          <a:r>
            <a:rPr lang="el-GR" dirty="0" err="1" smtClean="0"/>
            <a:t>Freiberg</a:t>
          </a:r>
          <a:r>
            <a:rPr lang="el-GR" dirty="0" smtClean="0"/>
            <a:t>, 2005).</a:t>
          </a:r>
          <a:endParaRPr lang="el-GR" dirty="0"/>
        </a:p>
      </dgm:t>
    </dgm:pt>
    <dgm:pt modelId="{1282BE59-A230-4762-9B59-53FF17B99A7B}" type="parTrans" cxnId="{1DF15F39-8D57-40AB-AA7F-B3813305D715}">
      <dgm:prSet/>
      <dgm:spPr/>
      <dgm:t>
        <a:bodyPr/>
        <a:lstStyle/>
        <a:p>
          <a:endParaRPr lang="el-GR"/>
        </a:p>
      </dgm:t>
    </dgm:pt>
    <dgm:pt modelId="{1CE65CF4-F806-44BA-8895-5C92D3D68BAA}" type="sibTrans" cxnId="{1DF15F39-8D57-40AB-AA7F-B3813305D715}">
      <dgm:prSet/>
      <dgm:spPr/>
      <dgm:t>
        <a:bodyPr/>
        <a:lstStyle/>
        <a:p>
          <a:endParaRPr lang="el-GR"/>
        </a:p>
      </dgm:t>
    </dgm:pt>
    <dgm:pt modelId="{EA8DBEF1-5A5C-4D53-B88C-BD054819821B}">
      <dgm:prSet phldrT="[Κείμενο]" custT="1"/>
      <dgm:spPr/>
      <dgm:t>
        <a:bodyPr/>
        <a:lstStyle/>
        <a:p>
          <a:r>
            <a:rPr lang="el-GR" sz="2400" dirty="0" smtClean="0"/>
            <a:t>σχολικό κλίμα…</a:t>
          </a:r>
          <a:endParaRPr lang="el-GR" sz="2400" dirty="0"/>
        </a:p>
      </dgm:t>
    </dgm:pt>
    <dgm:pt modelId="{F3C38A74-7D34-4A08-9C26-809525A7AFB3}" type="parTrans" cxnId="{19E770F6-0DCD-4108-83CB-850326AF44CC}">
      <dgm:prSet/>
      <dgm:spPr/>
      <dgm:t>
        <a:bodyPr/>
        <a:lstStyle/>
        <a:p>
          <a:endParaRPr lang="el-GR"/>
        </a:p>
      </dgm:t>
    </dgm:pt>
    <dgm:pt modelId="{5AD528CA-8DE3-4092-921C-84AD3AF5742C}" type="sibTrans" cxnId="{19E770F6-0DCD-4108-83CB-850326AF44CC}">
      <dgm:prSet/>
      <dgm:spPr/>
      <dgm:t>
        <a:bodyPr/>
        <a:lstStyle/>
        <a:p>
          <a:endParaRPr lang="el-GR"/>
        </a:p>
      </dgm:t>
    </dgm:pt>
    <dgm:pt modelId="{9AFD5D02-3D36-4051-9477-C507C663ED03}">
      <dgm:prSet phldrT="[Κείμενο]"/>
      <dgm:spPr/>
      <dgm:t>
        <a:bodyPr/>
        <a:lstStyle/>
        <a:p>
          <a:r>
            <a:rPr lang="el-GR" dirty="0" smtClean="0"/>
            <a:t>…χαρακτηρίζεται ως η καρδιά και η ψυχή του σχολείου (</a:t>
          </a:r>
          <a:r>
            <a:rPr lang="el-GR" dirty="0" err="1" smtClean="0"/>
            <a:t>Hoy</a:t>
          </a:r>
          <a:r>
            <a:rPr lang="el-GR" dirty="0" smtClean="0"/>
            <a:t> &amp; </a:t>
          </a:r>
          <a:r>
            <a:rPr lang="el-GR" dirty="0" err="1" smtClean="0"/>
            <a:t>Miskel</a:t>
          </a:r>
          <a:r>
            <a:rPr lang="el-GR" dirty="0" smtClean="0"/>
            <a:t>, 2005).</a:t>
          </a:r>
          <a:endParaRPr lang="el-GR" dirty="0"/>
        </a:p>
      </dgm:t>
    </dgm:pt>
    <dgm:pt modelId="{CE31EDC4-1688-456F-97DB-6D646981FD7E}" type="parTrans" cxnId="{41DA0E6A-83F5-480C-B433-6B83D4B40927}">
      <dgm:prSet/>
      <dgm:spPr/>
      <dgm:t>
        <a:bodyPr/>
        <a:lstStyle/>
        <a:p>
          <a:endParaRPr lang="el-GR"/>
        </a:p>
      </dgm:t>
    </dgm:pt>
    <dgm:pt modelId="{1882C48E-FBAC-4F81-AE38-4E98E7491AF5}" type="sibTrans" cxnId="{41DA0E6A-83F5-480C-B433-6B83D4B40927}">
      <dgm:prSet/>
      <dgm:spPr/>
      <dgm:t>
        <a:bodyPr/>
        <a:lstStyle/>
        <a:p>
          <a:endParaRPr lang="el-GR"/>
        </a:p>
      </dgm:t>
    </dgm:pt>
    <dgm:pt modelId="{88C81E61-EBE5-4EDE-88B5-6D392DFB2051}" type="pres">
      <dgm:prSet presAssocID="{8B058975-B58C-4DD3-82A8-4D23B453508C}" presName="Name0" presStyleCnt="0">
        <dgm:presLayoutVars>
          <dgm:dir/>
          <dgm:animLvl val="lvl"/>
          <dgm:resizeHandles/>
        </dgm:presLayoutVars>
      </dgm:prSet>
      <dgm:spPr/>
      <dgm:t>
        <a:bodyPr/>
        <a:lstStyle/>
        <a:p>
          <a:endParaRPr lang="el-GR"/>
        </a:p>
      </dgm:t>
    </dgm:pt>
    <dgm:pt modelId="{7D5DFAB0-7C13-4421-B60D-CEE570D6F508}" type="pres">
      <dgm:prSet presAssocID="{EAE57C7B-5102-4A92-88D9-3192F1124362}" presName="linNode" presStyleCnt="0"/>
      <dgm:spPr/>
    </dgm:pt>
    <dgm:pt modelId="{71B34E58-8F95-4BC6-B785-7D717114CD02}" type="pres">
      <dgm:prSet presAssocID="{EAE57C7B-5102-4A92-88D9-3192F1124362}" presName="parentShp" presStyleLbl="node1" presStyleIdx="0" presStyleCnt="2">
        <dgm:presLayoutVars>
          <dgm:bulletEnabled val="1"/>
        </dgm:presLayoutVars>
      </dgm:prSet>
      <dgm:spPr/>
      <dgm:t>
        <a:bodyPr/>
        <a:lstStyle/>
        <a:p>
          <a:endParaRPr lang="el-GR"/>
        </a:p>
      </dgm:t>
    </dgm:pt>
    <dgm:pt modelId="{0FA9A0CF-C831-46E3-8964-D1900F708F64}" type="pres">
      <dgm:prSet presAssocID="{EAE57C7B-5102-4A92-88D9-3192F1124362}" presName="childShp" presStyleLbl="bgAccFollowNode1" presStyleIdx="0" presStyleCnt="2">
        <dgm:presLayoutVars>
          <dgm:bulletEnabled val="1"/>
        </dgm:presLayoutVars>
      </dgm:prSet>
      <dgm:spPr/>
      <dgm:t>
        <a:bodyPr/>
        <a:lstStyle/>
        <a:p>
          <a:endParaRPr lang="el-GR"/>
        </a:p>
      </dgm:t>
    </dgm:pt>
    <dgm:pt modelId="{501916C3-34DD-4DBE-A635-FD2EC5476DF3}" type="pres">
      <dgm:prSet presAssocID="{1DA06483-3E24-4F96-8634-5008CCCA68EF}" presName="spacing" presStyleCnt="0"/>
      <dgm:spPr/>
    </dgm:pt>
    <dgm:pt modelId="{2165F04D-668E-4977-BE65-EF3C1DFE88F4}" type="pres">
      <dgm:prSet presAssocID="{EA8DBEF1-5A5C-4D53-B88C-BD054819821B}" presName="linNode" presStyleCnt="0"/>
      <dgm:spPr/>
    </dgm:pt>
    <dgm:pt modelId="{6E10455E-0ED3-49CA-AD4A-FBC02E4FDBA6}" type="pres">
      <dgm:prSet presAssocID="{EA8DBEF1-5A5C-4D53-B88C-BD054819821B}" presName="parentShp" presStyleLbl="node1" presStyleIdx="1" presStyleCnt="2">
        <dgm:presLayoutVars>
          <dgm:bulletEnabled val="1"/>
        </dgm:presLayoutVars>
      </dgm:prSet>
      <dgm:spPr/>
      <dgm:t>
        <a:bodyPr/>
        <a:lstStyle/>
        <a:p>
          <a:endParaRPr lang="el-GR"/>
        </a:p>
      </dgm:t>
    </dgm:pt>
    <dgm:pt modelId="{6511879A-B8D2-43A5-85FD-3F31678DCB08}" type="pres">
      <dgm:prSet presAssocID="{EA8DBEF1-5A5C-4D53-B88C-BD054819821B}" presName="childShp" presStyleLbl="bgAccFollowNode1" presStyleIdx="1" presStyleCnt="2">
        <dgm:presLayoutVars>
          <dgm:bulletEnabled val="1"/>
        </dgm:presLayoutVars>
      </dgm:prSet>
      <dgm:spPr/>
      <dgm:t>
        <a:bodyPr/>
        <a:lstStyle/>
        <a:p>
          <a:endParaRPr lang="el-GR"/>
        </a:p>
      </dgm:t>
    </dgm:pt>
  </dgm:ptLst>
  <dgm:cxnLst>
    <dgm:cxn modelId="{41DA0E6A-83F5-480C-B433-6B83D4B40927}" srcId="{EA8DBEF1-5A5C-4D53-B88C-BD054819821B}" destId="{9AFD5D02-3D36-4051-9477-C507C663ED03}" srcOrd="0" destOrd="0" parTransId="{CE31EDC4-1688-456F-97DB-6D646981FD7E}" sibTransId="{1882C48E-FBAC-4F81-AE38-4E98E7491AF5}"/>
    <dgm:cxn modelId="{3E945D04-557A-4455-85E2-DE3481154931}" srcId="{8B058975-B58C-4DD3-82A8-4D23B453508C}" destId="{EAE57C7B-5102-4A92-88D9-3192F1124362}" srcOrd="0" destOrd="0" parTransId="{CE39F841-21C9-4E26-8F95-5368CF4DF513}" sibTransId="{1DA06483-3E24-4F96-8634-5008CCCA68EF}"/>
    <dgm:cxn modelId="{5FB0C51D-5C69-46CC-AB88-F0E16B59F430}" type="presOf" srcId="{EA8DBEF1-5A5C-4D53-B88C-BD054819821B}" destId="{6E10455E-0ED3-49CA-AD4A-FBC02E4FDBA6}" srcOrd="0" destOrd="0" presId="urn:microsoft.com/office/officeart/2005/8/layout/vList6"/>
    <dgm:cxn modelId="{2E3E23F5-45CC-4373-B7A7-D2D7E557E0E1}" type="presOf" srcId="{9AFD5D02-3D36-4051-9477-C507C663ED03}" destId="{6511879A-B8D2-43A5-85FD-3F31678DCB08}" srcOrd="0" destOrd="0" presId="urn:microsoft.com/office/officeart/2005/8/layout/vList6"/>
    <dgm:cxn modelId="{19E770F6-0DCD-4108-83CB-850326AF44CC}" srcId="{8B058975-B58C-4DD3-82A8-4D23B453508C}" destId="{EA8DBEF1-5A5C-4D53-B88C-BD054819821B}" srcOrd="1" destOrd="0" parTransId="{F3C38A74-7D34-4A08-9C26-809525A7AFB3}" sibTransId="{5AD528CA-8DE3-4092-921C-84AD3AF5742C}"/>
    <dgm:cxn modelId="{E5BEB5A8-F4D2-43C2-B864-4857855698C8}" type="presOf" srcId="{EAE57C7B-5102-4A92-88D9-3192F1124362}" destId="{71B34E58-8F95-4BC6-B785-7D717114CD02}" srcOrd="0" destOrd="0" presId="urn:microsoft.com/office/officeart/2005/8/layout/vList6"/>
    <dgm:cxn modelId="{FC349219-C124-4227-9431-D55FDD6C27F7}" type="presOf" srcId="{3995ACDB-5631-430E-AFE0-375A1EE9C24D}" destId="{0FA9A0CF-C831-46E3-8964-D1900F708F64}" srcOrd="0" destOrd="0" presId="urn:microsoft.com/office/officeart/2005/8/layout/vList6"/>
    <dgm:cxn modelId="{2D552FC2-6FDB-4A61-B6CA-E8EFAA85A2E0}" type="presOf" srcId="{8B058975-B58C-4DD3-82A8-4D23B453508C}" destId="{88C81E61-EBE5-4EDE-88B5-6D392DFB2051}" srcOrd="0" destOrd="0" presId="urn:microsoft.com/office/officeart/2005/8/layout/vList6"/>
    <dgm:cxn modelId="{1DF15F39-8D57-40AB-AA7F-B3813305D715}" srcId="{EAE57C7B-5102-4A92-88D9-3192F1124362}" destId="{3995ACDB-5631-430E-AFE0-375A1EE9C24D}" srcOrd="0" destOrd="0" parTransId="{1282BE59-A230-4762-9B59-53FF17B99A7B}" sibTransId="{1CE65CF4-F806-44BA-8895-5C92D3D68BAA}"/>
    <dgm:cxn modelId="{DCF8FF84-147F-42AC-BD1A-6F441C76868F}" type="presParOf" srcId="{88C81E61-EBE5-4EDE-88B5-6D392DFB2051}" destId="{7D5DFAB0-7C13-4421-B60D-CEE570D6F508}" srcOrd="0" destOrd="0" presId="urn:microsoft.com/office/officeart/2005/8/layout/vList6"/>
    <dgm:cxn modelId="{181FA7BE-C353-4933-A286-31809811D8BE}" type="presParOf" srcId="{7D5DFAB0-7C13-4421-B60D-CEE570D6F508}" destId="{71B34E58-8F95-4BC6-B785-7D717114CD02}" srcOrd="0" destOrd="0" presId="urn:microsoft.com/office/officeart/2005/8/layout/vList6"/>
    <dgm:cxn modelId="{670CEC39-448B-4F8A-B001-4F06FA43D67D}" type="presParOf" srcId="{7D5DFAB0-7C13-4421-B60D-CEE570D6F508}" destId="{0FA9A0CF-C831-46E3-8964-D1900F708F64}" srcOrd="1" destOrd="0" presId="urn:microsoft.com/office/officeart/2005/8/layout/vList6"/>
    <dgm:cxn modelId="{142D0783-6BD3-4655-86DF-6A19FBFFAD20}" type="presParOf" srcId="{88C81E61-EBE5-4EDE-88B5-6D392DFB2051}" destId="{501916C3-34DD-4DBE-A635-FD2EC5476DF3}" srcOrd="1" destOrd="0" presId="urn:microsoft.com/office/officeart/2005/8/layout/vList6"/>
    <dgm:cxn modelId="{0CC67AC1-378D-482E-85F1-6F4616AA9D0C}" type="presParOf" srcId="{88C81E61-EBE5-4EDE-88B5-6D392DFB2051}" destId="{2165F04D-668E-4977-BE65-EF3C1DFE88F4}" srcOrd="2" destOrd="0" presId="urn:microsoft.com/office/officeart/2005/8/layout/vList6"/>
    <dgm:cxn modelId="{E2908F71-F2F7-4ACB-9414-F1C23F242233}" type="presParOf" srcId="{2165F04D-668E-4977-BE65-EF3C1DFE88F4}" destId="{6E10455E-0ED3-49CA-AD4A-FBC02E4FDBA6}" srcOrd="0" destOrd="0" presId="urn:microsoft.com/office/officeart/2005/8/layout/vList6"/>
    <dgm:cxn modelId="{B856274F-6204-4A49-B0A8-0BD4C6E31178}" type="presParOf" srcId="{2165F04D-668E-4977-BE65-EF3C1DFE88F4}" destId="{6511879A-B8D2-43A5-85FD-3F31678DCB0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82317-017F-4B23-9D7D-6A12FDDED28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l-GR"/>
        </a:p>
      </dgm:t>
    </dgm:pt>
    <dgm:pt modelId="{9A7638FD-718C-4E41-9AAA-6FF9C956BEC3}">
      <dgm:prSet custT="1"/>
      <dgm:spPr/>
      <dgm:t>
        <a:bodyPr/>
        <a:lstStyle/>
        <a:p>
          <a:pPr rtl="0"/>
          <a:r>
            <a:rPr lang="el-GR" sz="2000" b="1" dirty="0" smtClean="0">
              <a:solidFill>
                <a:schemeClr val="accent2">
                  <a:lumMod val="75000"/>
                  <a:lumOff val="25000"/>
                </a:schemeClr>
              </a:solidFill>
            </a:rPr>
            <a:t>1</a:t>
          </a:r>
          <a:r>
            <a:rPr lang="el-GR" sz="2000" b="1" baseline="30000" dirty="0" smtClean="0">
              <a:solidFill>
                <a:schemeClr val="accent2">
                  <a:lumMod val="75000"/>
                  <a:lumOff val="25000"/>
                </a:schemeClr>
              </a:solidFill>
            </a:rPr>
            <a:t>η</a:t>
          </a:r>
          <a:r>
            <a:rPr lang="el-GR" sz="2000" b="1" dirty="0" smtClean="0">
              <a:solidFill>
                <a:schemeClr val="accent2">
                  <a:lumMod val="75000"/>
                  <a:lumOff val="25000"/>
                </a:schemeClr>
              </a:solidFill>
            </a:rPr>
            <a:t> Βιωματική Δραστηριότητα</a:t>
          </a:r>
          <a:br>
            <a:rPr lang="el-GR" sz="2000" b="1" dirty="0" smtClean="0">
              <a:solidFill>
                <a:schemeClr val="accent2">
                  <a:lumMod val="75000"/>
                  <a:lumOff val="25000"/>
                </a:schemeClr>
              </a:solidFill>
            </a:rPr>
          </a:br>
          <a:endParaRPr lang="el-GR" sz="2000" b="1" dirty="0"/>
        </a:p>
      </dgm:t>
    </dgm:pt>
    <dgm:pt modelId="{CCF9CB91-B2F7-43F2-9433-53D2925D4134}" type="parTrans" cxnId="{4BD6D987-B2FD-4AE5-92DD-983A8C0543A7}">
      <dgm:prSet/>
      <dgm:spPr/>
      <dgm:t>
        <a:bodyPr/>
        <a:lstStyle/>
        <a:p>
          <a:endParaRPr lang="el-GR"/>
        </a:p>
      </dgm:t>
    </dgm:pt>
    <dgm:pt modelId="{BBE5A0EA-8076-4A53-A4A7-E93EF464ADD9}" type="sibTrans" cxnId="{4BD6D987-B2FD-4AE5-92DD-983A8C0543A7}">
      <dgm:prSet/>
      <dgm:spPr/>
      <dgm:t>
        <a:bodyPr/>
        <a:lstStyle/>
        <a:p>
          <a:endParaRPr lang="el-GR"/>
        </a:p>
      </dgm:t>
    </dgm:pt>
    <dgm:pt modelId="{E3A19B56-7613-4A2D-97B2-B8F076D7A485}" type="pres">
      <dgm:prSet presAssocID="{F1E82317-017F-4B23-9D7D-6A12FDDED28F}" presName="Name0" presStyleCnt="0">
        <dgm:presLayoutVars>
          <dgm:dir/>
          <dgm:animOne val="branch"/>
          <dgm:animLvl val="lvl"/>
        </dgm:presLayoutVars>
      </dgm:prSet>
      <dgm:spPr/>
      <dgm:t>
        <a:bodyPr/>
        <a:lstStyle/>
        <a:p>
          <a:endParaRPr lang="el-GR"/>
        </a:p>
      </dgm:t>
    </dgm:pt>
    <dgm:pt modelId="{8E2EC872-ED49-49D8-9ECF-2D03BA550373}" type="pres">
      <dgm:prSet presAssocID="{9A7638FD-718C-4E41-9AAA-6FF9C956BEC3}" presName="chaos" presStyleCnt="0"/>
      <dgm:spPr/>
    </dgm:pt>
    <dgm:pt modelId="{920319AB-F578-4231-9D3A-A2C2CF9AEA58}" type="pres">
      <dgm:prSet presAssocID="{9A7638FD-718C-4E41-9AAA-6FF9C956BEC3}" presName="parTx1" presStyleLbl="revTx" presStyleIdx="0" presStyleCnt="1"/>
      <dgm:spPr/>
      <dgm:t>
        <a:bodyPr/>
        <a:lstStyle/>
        <a:p>
          <a:endParaRPr lang="el-GR"/>
        </a:p>
      </dgm:t>
    </dgm:pt>
    <dgm:pt modelId="{2057A118-3F86-470D-B0EF-E030170CDAF7}" type="pres">
      <dgm:prSet presAssocID="{9A7638FD-718C-4E41-9AAA-6FF9C956BEC3}" presName="c1" presStyleLbl="node1" presStyleIdx="0" presStyleCnt="18"/>
      <dgm:spPr/>
    </dgm:pt>
    <dgm:pt modelId="{5869963D-90AF-46A2-85DD-73569D1FAFB2}" type="pres">
      <dgm:prSet presAssocID="{9A7638FD-718C-4E41-9AAA-6FF9C956BEC3}" presName="c2" presStyleLbl="node1" presStyleIdx="1" presStyleCnt="18"/>
      <dgm:spPr/>
    </dgm:pt>
    <dgm:pt modelId="{A5188513-D549-4619-82FD-229A0B43FC1E}" type="pres">
      <dgm:prSet presAssocID="{9A7638FD-718C-4E41-9AAA-6FF9C956BEC3}" presName="c3" presStyleLbl="node1" presStyleIdx="2" presStyleCnt="18"/>
      <dgm:spPr/>
    </dgm:pt>
    <dgm:pt modelId="{6A8732EC-EAAA-4E2C-BA70-88B7B6C10A03}" type="pres">
      <dgm:prSet presAssocID="{9A7638FD-718C-4E41-9AAA-6FF9C956BEC3}" presName="c4" presStyleLbl="node1" presStyleIdx="3" presStyleCnt="18"/>
      <dgm:spPr/>
    </dgm:pt>
    <dgm:pt modelId="{CE781868-3F99-48F0-BCAB-DE32A6B8F1DB}" type="pres">
      <dgm:prSet presAssocID="{9A7638FD-718C-4E41-9AAA-6FF9C956BEC3}" presName="c5" presStyleLbl="node1" presStyleIdx="4" presStyleCnt="18"/>
      <dgm:spPr/>
    </dgm:pt>
    <dgm:pt modelId="{1C3E1165-E542-4972-827D-52B370DF54B6}" type="pres">
      <dgm:prSet presAssocID="{9A7638FD-718C-4E41-9AAA-6FF9C956BEC3}" presName="c6" presStyleLbl="node1" presStyleIdx="5" presStyleCnt="18"/>
      <dgm:spPr/>
    </dgm:pt>
    <dgm:pt modelId="{CF2B1B22-5AC0-4B95-BAF4-87662EF929BA}" type="pres">
      <dgm:prSet presAssocID="{9A7638FD-718C-4E41-9AAA-6FF9C956BEC3}" presName="c7" presStyleLbl="node1" presStyleIdx="6" presStyleCnt="18"/>
      <dgm:spPr/>
    </dgm:pt>
    <dgm:pt modelId="{C0F69CD7-513B-41E9-AB7C-9F0B8D7C9523}" type="pres">
      <dgm:prSet presAssocID="{9A7638FD-718C-4E41-9AAA-6FF9C956BEC3}" presName="c8" presStyleLbl="node1" presStyleIdx="7" presStyleCnt="18"/>
      <dgm:spPr/>
    </dgm:pt>
    <dgm:pt modelId="{F2D53F62-E8CB-4FDE-8213-D2A91C06E497}" type="pres">
      <dgm:prSet presAssocID="{9A7638FD-718C-4E41-9AAA-6FF9C956BEC3}" presName="c9" presStyleLbl="node1" presStyleIdx="8" presStyleCnt="18"/>
      <dgm:spPr/>
    </dgm:pt>
    <dgm:pt modelId="{E1911A47-0CCF-4F7D-972B-41FF4F550ECE}" type="pres">
      <dgm:prSet presAssocID="{9A7638FD-718C-4E41-9AAA-6FF9C956BEC3}" presName="c10" presStyleLbl="node1" presStyleIdx="9" presStyleCnt="18"/>
      <dgm:spPr/>
    </dgm:pt>
    <dgm:pt modelId="{F877FCCC-FD3D-47B6-9411-E87A21344F0E}" type="pres">
      <dgm:prSet presAssocID="{9A7638FD-718C-4E41-9AAA-6FF9C956BEC3}" presName="c11" presStyleLbl="node1" presStyleIdx="10" presStyleCnt="18"/>
      <dgm:spPr/>
    </dgm:pt>
    <dgm:pt modelId="{4BF6A7CB-37C8-4D24-84F7-C578904AF37B}" type="pres">
      <dgm:prSet presAssocID="{9A7638FD-718C-4E41-9AAA-6FF9C956BEC3}" presName="c12" presStyleLbl="node1" presStyleIdx="11" presStyleCnt="18"/>
      <dgm:spPr/>
    </dgm:pt>
    <dgm:pt modelId="{14C358E0-8222-4AFF-A112-B38FA1B97A22}" type="pres">
      <dgm:prSet presAssocID="{9A7638FD-718C-4E41-9AAA-6FF9C956BEC3}" presName="c13" presStyleLbl="node1" presStyleIdx="12" presStyleCnt="18"/>
      <dgm:spPr/>
    </dgm:pt>
    <dgm:pt modelId="{212DCD77-EF09-492A-BE8B-D5F5480535FD}" type="pres">
      <dgm:prSet presAssocID="{9A7638FD-718C-4E41-9AAA-6FF9C956BEC3}" presName="c14" presStyleLbl="node1" presStyleIdx="13" presStyleCnt="18"/>
      <dgm:spPr/>
    </dgm:pt>
    <dgm:pt modelId="{9EEC2A7D-F0A4-429C-8551-805A269ADF4C}" type="pres">
      <dgm:prSet presAssocID="{9A7638FD-718C-4E41-9AAA-6FF9C956BEC3}" presName="c15" presStyleLbl="node1" presStyleIdx="14" presStyleCnt="18"/>
      <dgm:spPr/>
    </dgm:pt>
    <dgm:pt modelId="{87CB1E75-94CB-428F-BE98-19453636DF72}" type="pres">
      <dgm:prSet presAssocID="{9A7638FD-718C-4E41-9AAA-6FF9C956BEC3}" presName="c16" presStyleLbl="node1" presStyleIdx="15" presStyleCnt="18"/>
      <dgm:spPr/>
    </dgm:pt>
    <dgm:pt modelId="{794C0F30-4FCF-4461-9F55-7C537C543ACF}" type="pres">
      <dgm:prSet presAssocID="{9A7638FD-718C-4E41-9AAA-6FF9C956BEC3}" presName="c17" presStyleLbl="node1" presStyleIdx="16" presStyleCnt="18"/>
      <dgm:spPr/>
    </dgm:pt>
    <dgm:pt modelId="{B52203F3-9601-4259-98BB-58A7F12C262B}" type="pres">
      <dgm:prSet presAssocID="{9A7638FD-718C-4E41-9AAA-6FF9C956BEC3}" presName="c18" presStyleLbl="node1" presStyleIdx="17" presStyleCnt="18"/>
      <dgm:spPr/>
    </dgm:pt>
  </dgm:ptLst>
  <dgm:cxnLst>
    <dgm:cxn modelId="{4109560B-FBA0-4FA4-A256-C58BBDC6957F}" type="presOf" srcId="{F1E82317-017F-4B23-9D7D-6A12FDDED28F}" destId="{E3A19B56-7613-4A2D-97B2-B8F076D7A485}" srcOrd="0" destOrd="0" presId="urn:microsoft.com/office/officeart/2009/3/layout/RandomtoResultProcess"/>
    <dgm:cxn modelId="{4BD6D987-B2FD-4AE5-92DD-983A8C0543A7}" srcId="{F1E82317-017F-4B23-9D7D-6A12FDDED28F}" destId="{9A7638FD-718C-4E41-9AAA-6FF9C956BEC3}" srcOrd="0" destOrd="0" parTransId="{CCF9CB91-B2F7-43F2-9433-53D2925D4134}" sibTransId="{BBE5A0EA-8076-4A53-A4A7-E93EF464ADD9}"/>
    <dgm:cxn modelId="{BF8399A0-8DB0-4193-A346-43FA6E5C8A42}" type="presOf" srcId="{9A7638FD-718C-4E41-9AAA-6FF9C956BEC3}" destId="{920319AB-F578-4231-9D3A-A2C2CF9AEA58}" srcOrd="0" destOrd="0" presId="urn:microsoft.com/office/officeart/2009/3/layout/RandomtoResultProcess"/>
    <dgm:cxn modelId="{870EBC77-F8C9-459A-988E-66FFE913DCA1}" type="presParOf" srcId="{E3A19B56-7613-4A2D-97B2-B8F076D7A485}" destId="{8E2EC872-ED49-49D8-9ECF-2D03BA550373}" srcOrd="0" destOrd="0" presId="urn:microsoft.com/office/officeart/2009/3/layout/RandomtoResultProcess"/>
    <dgm:cxn modelId="{941B808B-5766-49C7-994F-8E52E09236D7}" type="presParOf" srcId="{8E2EC872-ED49-49D8-9ECF-2D03BA550373}" destId="{920319AB-F578-4231-9D3A-A2C2CF9AEA58}" srcOrd="0" destOrd="0" presId="urn:microsoft.com/office/officeart/2009/3/layout/RandomtoResultProcess"/>
    <dgm:cxn modelId="{D97370E7-ABD0-496A-9D61-AF96371F5C04}" type="presParOf" srcId="{8E2EC872-ED49-49D8-9ECF-2D03BA550373}" destId="{2057A118-3F86-470D-B0EF-E030170CDAF7}" srcOrd="1" destOrd="0" presId="urn:microsoft.com/office/officeart/2009/3/layout/RandomtoResultProcess"/>
    <dgm:cxn modelId="{BB6FA672-9460-492D-B08D-D8AC0A44F254}" type="presParOf" srcId="{8E2EC872-ED49-49D8-9ECF-2D03BA550373}" destId="{5869963D-90AF-46A2-85DD-73569D1FAFB2}" srcOrd="2" destOrd="0" presId="urn:microsoft.com/office/officeart/2009/3/layout/RandomtoResultProcess"/>
    <dgm:cxn modelId="{F88151E3-C602-47A2-840A-30781C08BAC8}" type="presParOf" srcId="{8E2EC872-ED49-49D8-9ECF-2D03BA550373}" destId="{A5188513-D549-4619-82FD-229A0B43FC1E}" srcOrd="3" destOrd="0" presId="urn:microsoft.com/office/officeart/2009/3/layout/RandomtoResultProcess"/>
    <dgm:cxn modelId="{9DE0A9EC-7AB9-42CE-8298-E52100CB3616}" type="presParOf" srcId="{8E2EC872-ED49-49D8-9ECF-2D03BA550373}" destId="{6A8732EC-EAAA-4E2C-BA70-88B7B6C10A03}" srcOrd="4" destOrd="0" presId="urn:microsoft.com/office/officeart/2009/3/layout/RandomtoResultProcess"/>
    <dgm:cxn modelId="{DF195831-16E8-4F81-9F66-2EDDB106EDFD}" type="presParOf" srcId="{8E2EC872-ED49-49D8-9ECF-2D03BA550373}" destId="{CE781868-3F99-48F0-BCAB-DE32A6B8F1DB}" srcOrd="5" destOrd="0" presId="urn:microsoft.com/office/officeart/2009/3/layout/RandomtoResultProcess"/>
    <dgm:cxn modelId="{BCC44D68-978C-456D-AE5E-B252BFA8AE54}" type="presParOf" srcId="{8E2EC872-ED49-49D8-9ECF-2D03BA550373}" destId="{1C3E1165-E542-4972-827D-52B370DF54B6}" srcOrd="6" destOrd="0" presId="urn:microsoft.com/office/officeart/2009/3/layout/RandomtoResultProcess"/>
    <dgm:cxn modelId="{D49BE8E7-67BF-42CA-95BE-F0136F9FEF7F}" type="presParOf" srcId="{8E2EC872-ED49-49D8-9ECF-2D03BA550373}" destId="{CF2B1B22-5AC0-4B95-BAF4-87662EF929BA}" srcOrd="7" destOrd="0" presId="urn:microsoft.com/office/officeart/2009/3/layout/RandomtoResultProcess"/>
    <dgm:cxn modelId="{A7029CB6-FCB9-4E41-8056-3725ECC8265D}" type="presParOf" srcId="{8E2EC872-ED49-49D8-9ECF-2D03BA550373}" destId="{C0F69CD7-513B-41E9-AB7C-9F0B8D7C9523}" srcOrd="8" destOrd="0" presId="urn:microsoft.com/office/officeart/2009/3/layout/RandomtoResultProcess"/>
    <dgm:cxn modelId="{00712C58-1A6E-4406-9E9E-A77218310507}" type="presParOf" srcId="{8E2EC872-ED49-49D8-9ECF-2D03BA550373}" destId="{F2D53F62-E8CB-4FDE-8213-D2A91C06E497}" srcOrd="9" destOrd="0" presId="urn:microsoft.com/office/officeart/2009/3/layout/RandomtoResultProcess"/>
    <dgm:cxn modelId="{8E5E558F-81D1-4F2B-95CD-AFAEFAAEBA6A}" type="presParOf" srcId="{8E2EC872-ED49-49D8-9ECF-2D03BA550373}" destId="{E1911A47-0CCF-4F7D-972B-41FF4F550ECE}" srcOrd="10" destOrd="0" presId="urn:microsoft.com/office/officeart/2009/3/layout/RandomtoResultProcess"/>
    <dgm:cxn modelId="{C557A937-9158-4542-B216-D1544B0DB5F4}" type="presParOf" srcId="{8E2EC872-ED49-49D8-9ECF-2D03BA550373}" destId="{F877FCCC-FD3D-47B6-9411-E87A21344F0E}" srcOrd="11" destOrd="0" presId="urn:microsoft.com/office/officeart/2009/3/layout/RandomtoResultProcess"/>
    <dgm:cxn modelId="{DA28E80F-E1FB-40ED-95DF-012F07FE0C71}" type="presParOf" srcId="{8E2EC872-ED49-49D8-9ECF-2D03BA550373}" destId="{4BF6A7CB-37C8-4D24-84F7-C578904AF37B}" srcOrd="12" destOrd="0" presId="urn:microsoft.com/office/officeart/2009/3/layout/RandomtoResultProcess"/>
    <dgm:cxn modelId="{D60FA89F-90CE-4B3F-9341-BFABE06820FB}" type="presParOf" srcId="{8E2EC872-ED49-49D8-9ECF-2D03BA550373}" destId="{14C358E0-8222-4AFF-A112-B38FA1B97A22}" srcOrd="13" destOrd="0" presId="urn:microsoft.com/office/officeart/2009/3/layout/RandomtoResultProcess"/>
    <dgm:cxn modelId="{C7390EE3-5E7D-4D81-A268-E20FF62F827F}" type="presParOf" srcId="{8E2EC872-ED49-49D8-9ECF-2D03BA550373}" destId="{212DCD77-EF09-492A-BE8B-D5F5480535FD}" srcOrd="14" destOrd="0" presId="urn:microsoft.com/office/officeart/2009/3/layout/RandomtoResultProcess"/>
    <dgm:cxn modelId="{DA55311B-4502-409F-BA64-A50419BA6F1D}" type="presParOf" srcId="{8E2EC872-ED49-49D8-9ECF-2D03BA550373}" destId="{9EEC2A7D-F0A4-429C-8551-805A269ADF4C}" srcOrd="15" destOrd="0" presId="urn:microsoft.com/office/officeart/2009/3/layout/RandomtoResultProcess"/>
    <dgm:cxn modelId="{0F4F0128-D25D-42C3-BF6E-84A80CE7E6A2}" type="presParOf" srcId="{8E2EC872-ED49-49D8-9ECF-2D03BA550373}" destId="{87CB1E75-94CB-428F-BE98-19453636DF72}" srcOrd="16" destOrd="0" presId="urn:microsoft.com/office/officeart/2009/3/layout/RandomtoResultProcess"/>
    <dgm:cxn modelId="{A2C0C026-9223-47DD-A604-C593DD397FE9}" type="presParOf" srcId="{8E2EC872-ED49-49D8-9ECF-2D03BA550373}" destId="{794C0F30-4FCF-4461-9F55-7C537C543ACF}" srcOrd="17" destOrd="0" presId="urn:microsoft.com/office/officeart/2009/3/layout/RandomtoResultProcess"/>
    <dgm:cxn modelId="{4EEEE438-F298-476F-9F93-E8974E5A2B40}" type="presParOf" srcId="{8E2EC872-ED49-49D8-9ECF-2D03BA550373}" destId="{B52203F3-9601-4259-98BB-58A7F12C262B}"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E8580C4B-5809-4291-8F32-07C745ABF4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99FCCAEC-4D48-4511-A0AB-394BB9A774D6}">
      <dgm:prSet/>
      <dgm:spPr/>
      <dgm:t>
        <a:bodyPr/>
        <a:lstStyle/>
        <a:p>
          <a:pPr rtl="0"/>
          <a:r>
            <a:rPr lang="el-GR" smtClean="0"/>
            <a:t>Ορισμός:</a:t>
          </a:r>
          <a:endParaRPr lang="el-GR"/>
        </a:p>
      </dgm:t>
    </dgm:pt>
    <dgm:pt modelId="{C37141C5-9733-43D7-ACC0-E793C1AB8570}" type="parTrans" cxnId="{153FE7E8-97B1-4E17-A5D0-06B0ECA15F3A}">
      <dgm:prSet/>
      <dgm:spPr/>
      <dgm:t>
        <a:bodyPr/>
        <a:lstStyle/>
        <a:p>
          <a:endParaRPr lang="el-GR"/>
        </a:p>
      </dgm:t>
    </dgm:pt>
    <dgm:pt modelId="{8064AB3B-F717-4737-AA7F-3FEE822F608B}" type="sibTrans" cxnId="{153FE7E8-97B1-4E17-A5D0-06B0ECA15F3A}">
      <dgm:prSet/>
      <dgm:spPr/>
      <dgm:t>
        <a:bodyPr/>
        <a:lstStyle/>
        <a:p>
          <a:endParaRPr lang="el-GR"/>
        </a:p>
      </dgm:t>
    </dgm:pt>
    <dgm:pt modelId="{CADF91FA-9C1C-4BA4-8D41-F7EE4D5A260C}">
      <dgm:prSet custT="1"/>
      <dgm:spPr/>
      <dgm:t>
        <a:bodyPr/>
        <a:lstStyle/>
        <a:p>
          <a:pPr rtl="0"/>
          <a:r>
            <a:rPr lang="el-GR" sz="2000" dirty="0" smtClean="0"/>
            <a:t>Το σύνολο δυναμικών αλληλεπιδράσεων ανάμεσα σε παραμέτρους διάφορων οπτικών σχολικού περιβάλλοντος (</a:t>
          </a:r>
          <a:r>
            <a:rPr lang="el-GR" sz="2000" dirty="0" err="1" smtClean="0"/>
            <a:t>Πασιαρδή</a:t>
          </a:r>
          <a:r>
            <a:rPr lang="el-GR" sz="2000" dirty="0" smtClean="0"/>
            <a:t>, 2001).</a:t>
          </a:r>
          <a:endParaRPr lang="el-GR" sz="2000" dirty="0"/>
        </a:p>
      </dgm:t>
    </dgm:pt>
    <dgm:pt modelId="{329FDB62-D4B2-491D-BEC1-8E0905194E3E}" type="parTrans" cxnId="{8ED7F536-1420-47C0-806D-0FF4C84D9574}">
      <dgm:prSet/>
      <dgm:spPr/>
      <dgm:t>
        <a:bodyPr/>
        <a:lstStyle/>
        <a:p>
          <a:endParaRPr lang="el-GR"/>
        </a:p>
      </dgm:t>
    </dgm:pt>
    <dgm:pt modelId="{9E2F6C4C-98EB-45C1-AC2C-E9E6E8140A8D}" type="sibTrans" cxnId="{8ED7F536-1420-47C0-806D-0FF4C84D9574}">
      <dgm:prSet/>
      <dgm:spPr/>
      <dgm:t>
        <a:bodyPr/>
        <a:lstStyle/>
        <a:p>
          <a:endParaRPr lang="el-GR"/>
        </a:p>
      </dgm:t>
    </dgm:pt>
    <dgm:pt modelId="{F5C360B7-C34D-470E-AD8D-3A305D7F8367}">
      <dgm:prSet custT="1"/>
      <dgm:spPr/>
      <dgm:t>
        <a:bodyPr/>
        <a:lstStyle/>
        <a:p>
          <a:pPr rtl="0"/>
          <a:r>
            <a:rPr lang="el-GR" sz="2000" dirty="0" smtClean="0"/>
            <a:t>Ο ρόλος του σχολικού κλίματος για τη σχολική μονάδα είναι το αντίστοιχο  του ρόλου της προσωπικότητας για τον άνθρωπο (</a:t>
          </a:r>
          <a:r>
            <a:rPr lang="en-US" sz="2000" dirty="0" err="1" smtClean="0"/>
            <a:t>Roueche</a:t>
          </a:r>
          <a:r>
            <a:rPr lang="en-US" sz="2000" dirty="0" smtClean="0"/>
            <a:t>, Baker, Mullin &amp; Boy, 1986).</a:t>
          </a:r>
          <a:endParaRPr lang="el-GR" sz="2000" dirty="0"/>
        </a:p>
      </dgm:t>
    </dgm:pt>
    <dgm:pt modelId="{B9642C50-EED2-4E53-A5CF-5BCBDDC0455F}" type="parTrans" cxnId="{A3F755B4-7356-4603-AEBD-823441197F3D}">
      <dgm:prSet/>
      <dgm:spPr/>
      <dgm:t>
        <a:bodyPr/>
        <a:lstStyle/>
        <a:p>
          <a:endParaRPr lang="el-GR"/>
        </a:p>
      </dgm:t>
    </dgm:pt>
    <dgm:pt modelId="{78518424-F316-47FE-819C-191D3D86A24C}" type="sibTrans" cxnId="{A3F755B4-7356-4603-AEBD-823441197F3D}">
      <dgm:prSet/>
      <dgm:spPr/>
      <dgm:t>
        <a:bodyPr/>
        <a:lstStyle/>
        <a:p>
          <a:endParaRPr lang="el-GR"/>
        </a:p>
      </dgm:t>
    </dgm:pt>
    <dgm:pt modelId="{72ADA9CB-AE03-4F57-B9DB-68A90ADF46D8}">
      <dgm:prSet custT="1"/>
      <dgm:spPr/>
      <dgm:t>
        <a:bodyPr/>
        <a:lstStyle/>
        <a:p>
          <a:pPr rtl="0"/>
          <a:r>
            <a:rPr lang="el-GR" sz="2000" dirty="0" smtClean="0"/>
            <a:t>Το σχολικό κλίμα</a:t>
          </a:r>
          <a:r>
            <a:rPr lang="en-US" sz="2000" dirty="0" smtClean="0"/>
            <a:t> </a:t>
          </a:r>
          <a:r>
            <a:rPr lang="el-GR" sz="2000" dirty="0" smtClean="0"/>
            <a:t>αποτελεί κριτήριο για την αποτελεσματικότητα της σχολικής μονάδας, μέσω της επίδρασης στη μάθηση, στις διαπροσωπικές σχέσεις και ευρύτερα στην πορεία του σχολείου (</a:t>
          </a:r>
          <a:r>
            <a:rPr lang="el-GR" sz="2000" dirty="0" err="1" smtClean="0"/>
            <a:t>Roueche</a:t>
          </a:r>
          <a:r>
            <a:rPr lang="el-GR" sz="2000" dirty="0" smtClean="0"/>
            <a:t> &amp; Baker,1986). </a:t>
          </a:r>
          <a:endParaRPr lang="el-GR" sz="2000" dirty="0"/>
        </a:p>
      </dgm:t>
    </dgm:pt>
    <dgm:pt modelId="{E15D5EEA-3FEF-440D-957D-7B59564A9596}" type="parTrans" cxnId="{FC16641A-FC83-417B-8A88-C30D5B17A65A}">
      <dgm:prSet/>
      <dgm:spPr/>
      <dgm:t>
        <a:bodyPr/>
        <a:lstStyle/>
        <a:p>
          <a:endParaRPr lang="el-GR"/>
        </a:p>
      </dgm:t>
    </dgm:pt>
    <dgm:pt modelId="{A38BB165-29A6-4E1E-83A9-2B725FAF9736}" type="sibTrans" cxnId="{FC16641A-FC83-417B-8A88-C30D5B17A65A}">
      <dgm:prSet/>
      <dgm:spPr/>
      <dgm:t>
        <a:bodyPr/>
        <a:lstStyle/>
        <a:p>
          <a:endParaRPr lang="el-GR"/>
        </a:p>
      </dgm:t>
    </dgm:pt>
    <dgm:pt modelId="{3BB22C34-83DE-48B2-81E0-806983B94064}" type="pres">
      <dgm:prSet presAssocID="{E8580C4B-5809-4291-8F32-07C745ABF406}" presName="linear" presStyleCnt="0">
        <dgm:presLayoutVars>
          <dgm:animLvl val="lvl"/>
          <dgm:resizeHandles val="exact"/>
        </dgm:presLayoutVars>
      </dgm:prSet>
      <dgm:spPr/>
      <dgm:t>
        <a:bodyPr/>
        <a:lstStyle/>
        <a:p>
          <a:endParaRPr lang="el-GR"/>
        </a:p>
      </dgm:t>
    </dgm:pt>
    <dgm:pt modelId="{1C16730D-8A53-47EE-AB03-2622FE6909D5}" type="pres">
      <dgm:prSet presAssocID="{99FCCAEC-4D48-4511-A0AB-394BB9A774D6}" presName="parentText" presStyleLbl="node1" presStyleIdx="0" presStyleCnt="1">
        <dgm:presLayoutVars>
          <dgm:chMax val="0"/>
          <dgm:bulletEnabled val="1"/>
        </dgm:presLayoutVars>
      </dgm:prSet>
      <dgm:spPr/>
      <dgm:t>
        <a:bodyPr/>
        <a:lstStyle/>
        <a:p>
          <a:endParaRPr lang="el-GR"/>
        </a:p>
      </dgm:t>
    </dgm:pt>
    <dgm:pt modelId="{702D4B56-3740-4CAA-884E-D17A979E1E85}" type="pres">
      <dgm:prSet presAssocID="{99FCCAEC-4D48-4511-A0AB-394BB9A774D6}" presName="childText" presStyleLbl="revTx" presStyleIdx="0" presStyleCnt="1" custScaleY="112727">
        <dgm:presLayoutVars>
          <dgm:bulletEnabled val="1"/>
        </dgm:presLayoutVars>
      </dgm:prSet>
      <dgm:spPr/>
      <dgm:t>
        <a:bodyPr/>
        <a:lstStyle/>
        <a:p>
          <a:endParaRPr lang="el-GR"/>
        </a:p>
      </dgm:t>
    </dgm:pt>
  </dgm:ptLst>
  <dgm:cxnLst>
    <dgm:cxn modelId="{153FE7E8-97B1-4E17-A5D0-06B0ECA15F3A}" srcId="{E8580C4B-5809-4291-8F32-07C745ABF406}" destId="{99FCCAEC-4D48-4511-A0AB-394BB9A774D6}" srcOrd="0" destOrd="0" parTransId="{C37141C5-9733-43D7-ACC0-E793C1AB8570}" sibTransId="{8064AB3B-F717-4737-AA7F-3FEE822F608B}"/>
    <dgm:cxn modelId="{FC16641A-FC83-417B-8A88-C30D5B17A65A}" srcId="{99FCCAEC-4D48-4511-A0AB-394BB9A774D6}" destId="{72ADA9CB-AE03-4F57-B9DB-68A90ADF46D8}" srcOrd="2" destOrd="0" parTransId="{E15D5EEA-3FEF-440D-957D-7B59564A9596}" sibTransId="{A38BB165-29A6-4E1E-83A9-2B725FAF9736}"/>
    <dgm:cxn modelId="{A3F755B4-7356-4603-AEBD-823441197F3D}" srcId="{99FCCAEC-4D48-4511-A0AB-394BB9A774D6}" destId="{F5C360B7-C34D-470E-AD8D-3A305D7F8367}" srcOrd="1" destOrd="0" parTransId="{B9642C50-EED2-4E53-A5CF-5BCBDDC0455F}" sibTransId="{78518424-F316-47FE-819C-191D3D86A24C}"/>
    <dgm:cxn modelId="{A532CEDD-D97A-48D6-A26B-5AA84EDFC092}" type="presOf" srcId="{F5C360B7-C34D-470E-AD8D-3A305D7F8367}" destId="{702D4B56-3740-4CAA-884E-D17A979E1E85}" srcOrd="0" destOrd="1" presId="urn:microsoft.com/office/officeart/2005/8/layout/vList2"/>
    <dgm:cxn modelId="{DCEE6C32-A2A0-4153-BA19-B23163C8B069}" type="presOf" srcId="{E8580C4B-5809-4291-8F32-07C745ABF406}" destId="{3BB22C34-83DE-48B2-81E0-806983B94064}" srcOrd="0" destOrd="0" presId="urn:microsoft.com/office/officeart/2005/8/layout/vList2"/>
    <dgm:cxn modelId="{8ED7F536-1420-47C0-806D-0FF4C84D9574}" srcId="{99FCCAEC-4D48-4511-A0AB-394BB9A774D6}" destId="{CADF91FA-9C1C-4BA4-8D41-F7EE4D5A260C}" srcOrd="0" destOrd="0" parTransId="{329FDB62-D4B2-491D-BEC1-8E0905194E3E}" sibTransId="{9E2F6C4C-98EB-45C1-AC2C-E9E6E8140A8D}"/>
    <dgm:cxn modelId="{6DF9F576-AD6C-459B-89EB-EB8ED7BC4508}" type="presOf" srcId="{99FCCAEC-4D48-4511-A0AB-394BB9A774D6}" destId="{1C16730D-8A53-47EE-AB03-2622FE6909D5}" srcOrd="0" destOrd="0" presId="urn:microsoft.com/office/officeart/2005/8/layout/vList2"/>
    <dgm:cxn modelId="{D01BD5D5-FB45-483A-843D-6DF5239C3F3E}" type="presOf" srcId="{72ADA9CB-AE03-4F57-B9DB-68A90ADF46D8}" destId="{702D4B56-3740-4CAA-884E-D17A979E1E85}" srcOrd="0" destOrd="2" presId="urn:microsoft.com/office/officeart/2005/8/layout/vList2"/>
    <dgm:cxn modelId="{D2537150-9822-4ADB-A5A6-90D61BCC9544}" type="presOf" srcId="{CADF91FA-9C1C-4BA4-8D41-F7EE4D5A260C}" destId="{702D4B56-3740-4CAA-884E-D17A979E1E85}" srcOrd="0" destOrd="0" presId="urn:microsoft.com/office/officeart/2005/8/layout/vList2"/>
    <dgm:cxn modelId="{A821856C-F545-4A5B-B9BE-CCB1AA1CE92E}" type="presParOf" srcId="{3BB22C34-83DE-48B2-81E0-806983B94064}" destId="{1C16730D-8A53-47EE-AB03-2622FE6909D5}" srcOrd="0" destOrd="0" presId="urn:microsoft.com/office/officeart/2005/8/layout/vList2"/>
    <dgm:cxn modelId="{1B94F116-7D0C-49AD-8C27-E74060919F60}" type="presParOf" srcId="{3BB22C34-83DE-48B2-81E0-806983B94064}" destId="{702D4B56-3740-4CAA-884E-D17A979E1E8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9A21E0-7CA1-45A6-9306-5F4465D662BB}" type="doc">
      <dgm:prSet loTypeId="urn:microsoft.com/office/officeart/2009/3/layout/CircleRelationship" loCatId="relationship" qsTypeId="urn:microsoft.com/office/officeart/2005/8/quickstyle/simple1" qsCatId="simple" csTypeId="urn:microsoft.com/office/officeart/2005/8/colors/accent3_5" csCatId="accent3"/>
      <dgm:spPr/>
      <dgm:t>
        <a:bodyPr/>
        <a:lstStyle/>
        <a:p>
          <a:endParaRPr lang="el-GR"/>
        </a:p>
      </dgm:t>
    </dgm:pt>
    <dgm:pt modelId="{C5EEA3B1-A29A-473E-A252-DF887F4E2998}">
      <dgm:prSet/>
      <dgm:spPr/>
      <dgm:t>
        <a:bodyPr/>
        <a:lstStyle/>
        <a:p>
          <a:pPr rtl="0"/>
          <a:r>
            <a:rPr lang="el-GR" dirty="0" smtClean="0"/>
            <a:t>Η έννοια του σχολικού κλίματος</a:t>
          </a:r>
          <a:endParaRPr lang="el-GR" dirty="0"/>
        </a:p>
      </dgm:t>
    </dgm:pt>
    <dgm:pt modelId="{BE054882-081C-4C0D-87C3-4579A86ED085}" type="parTrans" cxnId="{F1F97663-2BCA-406B-8BD2-C87868604419}">
      <dgm:prSet/>
      <dgm:spPr/>
      <dgm:t>
        <a:bodyPr/>
        <a:lstStyle/>
        <a:p>
          <a:endParaRPr lang="el-GR"/>
        </a:p>
      </dgm:t>
    </dgm:pt>
    <dgm:pt modelId="{BE9ABAEA-94DC-4AA6-A5F4-8C18DEA57513}" type="sibTrans" cxnId="{F1F97663-2BCA-406B-8BD2-C87868604419}">
      <dgm:prSet/>
      <dgm:spPr/>
      <dgm:t>
        <a:bodyPr/>
        <a:lstStyle/>
        <a:p>
          <a:endParaRPr lang="el-GR"/>
        </a:p>
      </dgm:t>
    </dgm:pt>
    <dgm:pt modelId="{B51D896F-93D5-478F-B12A-FEC308561A2E}" type="pres">
      <dgm:prSet presAssocID="{D79A21E0-7CA1-45A6-9306-5F4465D662BB}" presName="Name0" presStyleCnt="0">
        <dgm:presLayoutVars>
          <dgm:chMax val="1"/>
          <dgm:chPref val="1"/>
        </dgm:presLayoutVars>
      </dgm:prSet>
      <dgm:spPr/>
      <dgm:t>
        <a:bodyPr/>
        <a:lstStyle/>
        <a:p>
          <a:endParaRPr lang="el-GR"/>
        </a:p>
      </dgm:t>
    </dgm:pt>
    <dgm:pt modelId="{321F138F-A148-4D5A-BCD5-A09D235DCCAB}" type="pres">
      <dgm:prSet presAssocID="{C5EEA3B1-A29A-473E-A252-DF887F4E2998}" presName="Parent" presStyleLbl="node0" presStyleIdx="0" presStyleCnt="1">
        <dgm:presLayoutVars>
          <dgm:chMax val="5"/>
          <dgm:chPref val="5"/>
        </dgm:presLayoutVars>
      </dgm:prSet>
      <dgm:spPr/>
      <dgm:t>
        <a:bodyPr/>
        <a:lstStyle/>
        <a:p>
          <a:endParaRPr lang="el-GR"/>
        </a:p>
      </dgm:t>
    </dgm:pt>
    <dgm:pt modelId="{779F6ECF-46AC-4F32-9B28-1EE2E38C8EBC}" type="pres">
      <dgm:prSet presAssocID="{C5EEA3B1-A29A-473E-A252-DF887F4E2998}" presName="Accent1" presStyleLbl="node1" presStyleIdx="0" presStyleCnt="6"/>
      <dgm:spPr/>
    </dgm:pt>
    <dgm:pt modelId="{EFFDF4F7-A4E9-4D36-9179-E109740A6B15}" type="pres">
      <dgm:prSet presAssocID="{C5EEA3B1-A29A-473E-A252-DF887F4E2998}" presName="Accent2" presStyleLbl="node1" presStyleIdx="1" presStyleCnt="6"/>
      <dgm:spPr/>
    </dgm:pt>
    <dgm:pt modelId="{EB930E87-B3AE-47D6-8D8B-D00B93C696E0}" type="pres">
      <dgm:prSet presAssocID="{C5EEA3B1-A29A-473E-A252-DF887F4E2998}" presName="Accent3" presStyleLbl="node1" presStyleIdx="2" presStyleCnt="6"/>
      <dgm:spPr/>
    </dgm:pt>
    <dgm:pt modelId="{3B114F7E-9B45-4103-8797-17FFD0184AFB}" type="pres">
      <dgm:prSet presAssocID="{C5EEA3B1-A29A-473E-A252-DF887F4E2998}" presName="Accent4" presStyleLbl="node1" presStyleIdx="3" presStyleCnt="6"/>
      <dgm:spPr/>
    </dgm:pt>
    <dgm:pt modelId="{65D0499A-33E6-426C-BC0C-2393BDBFE7A9}" type="pres">
      <dgm:prSet presAssocID="{C5EEA3B1-A29A-473E-A252-DF887F4E2998}" presName="Accent5" presStyleLbl="node1" presStyleIdx="4" presStyleCnt="6"/>
      <dgm:spPr/>
    </dgm:pt>
    <dgm:pt modelId="{19B07DFB-C8E2-44FF-B436-0B2A2A177455}" type="pres">
      <dgm:prSet presAssocID="{C5EEA3B1-A29A-473E-A252-DF887F4E2998}" presName="Accent6" presStyleLbl="node1" presStyleIdx="5" presStyleCnt="6"/>
      <dgm:spPr/>
    </dgm:pt>
  </dgm:ptLst>
  <dgm:cxnLst>
    <dgm:cxn modelId="{F1F97663-2BCA-406B-8BD2-C87868604419}" srcId="{D79A21E0-7CA1-45A6-9306-5F4465D662BB}" destId="{C5EEA3B1-A29A-473E-A252-DF887F4E2998}" srcOrd="0" destOrd="0" parTransId="{BE054882-081C-4C0D-87C3-4579A86ED085}" sibTransId="{BE9ABAEA-94DC-4AA6-A5F4-8C18DEA57513}"/>
    <dgm:cxn modelId="{74B95BF4-8BE0-429E-84A0-BA2EFCBE2DF3}" type="presOf" srcId="{D79A21E0-7CA1-45A6-9306-5F4465D662BB}" destId="{B51D896F-93D5-478F-B12A-FEC308561A2E}" srcOrd="0" destOrd="0" presId="urn:microsoft.com/office/officeart/2009/3/layout/CircleRelationship"/>
    <dgm:cxn modelId="{A22E87E1-0F36-42E0-97E4-4E9A340857E3}" type="presOf" srcId="{C5EEA3B1-A29A-473E-A252-DF887F4E2998}" destId="{321F138F-A148-4D5A-BCD5-A09D235DCCAB}" srcOrd="0" destOrd="0" presId="urn:microsoft.com/office/officeart/2009/3/layout/CircleRelationship"/>
    <dgm:cxn modelId="{F507BD73-996A-4C3A-B47E-2E66E5BBB08F}" type="presParOf" srcId="{B51D896F-93D5-478F-B12A-FEC308561A2E}" destId="{321F138F-A148-4D5A-BCD5-A09D235DCCAB}" srcOrd="0" destOrd="0" presId="urn:microsoft.com/office/officeart/2009/3/layout/CircleRelationship"/>
    <dgm:cxn modelId="{0052D0EB-C9DD-4D90-8080-5ADE4BDCE830}" type="presParOf" srcId="{B51D896F-93D5-478F-B12A-FEC308561A2E}" destId="{779F6ECF-46AC-4F32-9B28-1EE2E38C8EBC}" srcOrd="1" destOrd="0" presId="urn:microsoft.com/office/officeart/2009/3/layout/CircleRelationship"/>
    <dgm:cxn modelId="{87AE066D-BF97-4C33-BDD9-C0C97C46080B}" type="presParOf" srcId="{B51D896F-93D5-478F-B12A-FEC308561A2E}" destId="{EFFDF4F7-A4E9-4D36-9179-E109740A6B15}" srcOrd="2" destOrd="0" presId="urn:microsoft.com/office/officeart/2009/3/layout/CircleRelationship"/>
    <dgm:cxn modelId="{3CBAA4B2-4FA4-4F31-A8DB-7B53D001E873}" type="presParOf" srcId="{B51D896F-93D5-478F-B12A-FEC308561A2E}" destId="{EB930E87-B3AE-47D6-8D8B-D00B93C696E0}" srcOrd="3" destOrd="0" presId="urn:microsoft.com/office/officeart/2009/3/layout/CircleRelationship"/>
    <dgm:cxn modelId="{47923E9E-FEB2-40B0-9070-9A7617311BDF}" type="presParOf" srcId="{B51D896F-93D5-478F-B12A-FEC308561A2E}" destId="{3B114F7E-9B45-4103-8797-17FFD0184AFB}" srcOrd="4" destOrd="0" presId="urn:microsoft.com/office/officeart/2009/3/layout/CircleRelationship"/>
    <dgm:cxn modelId="{0B6FE8BA-BEE2-4AD0-8348-F0DA995941AA}" type="presParOf" srcId="{B51D896F-93D5-478F-B12A-FEC308561A2E}" destId="{65D0499A-33E6-426C-BC0C-2393BDBFE7A9}" srcOrd="5" destOrd="0" presId="urn:microsoft.com/office/officeart/2009/3/layout/CircleRelationship"/>
    <dgm:cxn modelId="{A85349C9-2492-4C9A-B76A-CE38ABF5AA79}" type="presParOf" srcId="{B51D896F-93D5-478F-B12A-FEC308561A2E}" destId="{19B07DFB-C8E2-44FF-B436-0B2A2A177455}" srcOrd="6"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5B91C0-DC76-47E6-A6A6-4C73EA802D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EBF1CC4F-4A24-4B86-B607-7EADD6580109}">
      <dgm:prSet/>
      <dgm:spPr>
        <a:solidFill>
          <a:schemeClr val="accent1">
            <a:lumMod val="75000"/>
            <a:lumOff val="25000"/>
          </a:schemeClr>
        </a:solidFill>
      </dgm:spPr>
      <dgm:t>
        <a:bodyPr/>
        <a:lstStyle/>
        <a:p>
          <a:pPr rtl="0"/>
          <a:r>
            <a:rPr lang="el-GR" dirty="0" smtClean="0"/>
            <a:t>…επηρεάζει σημαντικά την επίδοση των μαθητών καθώς και την κοινωνική και συναισθηματική τους ανάπτυξη (</a:t>
          </a:r>
          <a:r>
            <a:rPr lang="el-GR" dirty="0" err="1" smtClean="0"/>
            <a:t>Zullig</a:t>
          </a:r>
          <a:r>
            <a:rPr lang="el-GR" dirty="0" smtClean="0"/>
            <a:t> </a:t>
          </a:r>
          <a:r>
            <a:rPr lang="el-GR" dirty="0" err="1" smtClean="0"/>
            <a:t>et</a:t>
          </a:r>
          <a:r>
            <a:rPr lang="el-GR" dirty="0" smtClean="0"/>
            <a:t> </a:t>
          </a:r>
          <a:r>
            <a:rPr lang="el-GR" dirty="0" err="1" smtClean="0"/>
            <a:t>al</a:t>
          </a:r>
          <a:r>
            <a:rPr lang="el-GR" dirty="0" smtClean="0"/>
            <a:t>., 2010; </a:t>
          </a:r>
          <a:r>
            <a:rPr lang="el-GR" dirty="0" err="1" smtClean="0"/>
            <a:t>Wang</a:t>
          </a:r>
          <a:r>
            <a:rPr lang="el-GR" dirty="0" smtClean="0"/>
            <a:t>, </a:t>
          </a:r>
          <a:r>
            <a:rPr lang="el-GR" dirty="0" err="1" smtClean="0"/>
            <a:t>Haertel</a:t>
          </a:r>
          <a:r>
            <a:rPr lang="el-GR" dirty="0" smtClean="0"/>
            <a:t> &amp; </a:t>
          </a:r>
          <a:r>
            <a:rPr lang="el-GR" dirty="0" err="1" smtClean="0"/>
            <a:t>Walberg</a:t>
          </a:r>
          <a:r>
            <a:rPr lang="el-GR" dirty="0" smtClean="0"/>
            <a:t>, 1993).</a:t>
          </a:r>
          <a:endParaRPr lang="el-GR" dirty="0"/>
        </a:p>
      </dgm:t>
    </dgm:pt>
    <dgm:pt modelId="{21D30E06-17B3-4DDD-B1F4-F9E1B98AFF74}" type="parTrans" cxnId="{41639CB9-4000-4889-BCBB-8F4F73BAF8F8}">
      <dgm:prSet/>
      <dgm:spPr/>
      <dgm:t>
        <a:bodyPr/>
        <a:lstStyle/>
        <a:p>
          <a:endParaRPr lang="el-GR"/>
        </a:p>
      </dgm:t>
    </dgm:pt>
    <dgm:pt modelId="{F9F53306-BE1E-4FE4-8381-134504A51509}" type="sibTrans" cxnId="{41639CB9-4000-4889-BCBB-8F4F73BAF8F8}">
      <dgm:prSet/>
      <dgm:spPr/>
      <dgm:t>
        <a:bodyPr/>
        <a:lstStyle/>
        <a:p>
          <a:endParaRPr lang="el-GR"/>
        </a:p>
      </dgm:t>
    </dgm:pt>
    <dgm:pt modelId="{D09A9837-D5CD-4814-98F5-D9CDA2E49219}">
      <dgm:prSet/>
      <dgm:spPr/>
      <dgm:t>
        <a:bodyPr/>
        <a:lstStyle/>
        <a:p>
          <a:pPr rtl="0"/>
          <a:r>
            <a:rPr lang="el-GR" dirty="0" smtClean="0"/>
            <a:t>…επηρεάζει σημαντικά την ψυχική διάθεση των εκπαιδευτικών και το ενδιαφέρον τους για την εργασία τους, που με τη σειρά τους επιδρούν στην παραγωγικότητα και την αποτελεσματικότητά τους στο εκπαιδευτικό τους έργο (</a:t>
          </a:r>
          <a:r>
            <a:rPr lang="el-GR" dirty="0" err="1" smtClean="0"/>
            <a:t>Πασιαρδή</a:t>
          </a:r>
          <a:r>
            <a:rPr lang="el-GR" dirty="0" smtClean="0"/>
            <a:t>, 2001). </a:t>
          </a:r>
          <a:endParaRPr lang="el-GR" dirty="0"/>
        </a:p>
      </dgm:t>
    </dgm:pt>
    <dgm:pt modelId="{F79B0C49-6040-4788-9418-9322AEFAC331}" type="parTrans" cxnId="{96047555-A148-47F2-959E-2E436659C83A}">
      <dgm:prSet/>
      <dgm:spPr/>
      <dgm:t>
        <a:bodyPr/>
        <a:lstStyle/>
        <a:p>
          <a:endParaRPr lang="el-GR"/>
        </a:p>
      </dgm:t>
    </dgm:pt>
    <dgm:pt modelId="{07B86576-3E3A-484C-8C72-3288B02C30AE}" type="sibTrans" cxnId="{96047555-A148-47F2-959E-2E436659C83A}">
      <dgm:prSet/>
      <dgm:spPr/>
      <dgm:t>
        <a:bodyPr/>
        <a:lstStyle/>
        <a:p>
          <a:endParaRPr lang="el-GR"/>
        </a:p>
      </dgm:t>
    </dgm:pt>
    <dgm:pt modelId="{350B0865-2E54-44E6-A87A-98D18E460D4A}" type="pres">
      <dgm:prSet presAssocID="{9E5B91C0-DC76-47E6-A6A6-4C73EA802DD0}" presName="Name0" presStyleCnt="0">
        <dgm:presLayoutVars>
          <dgm:chMax val="7"/>
          <dgm:chPref val="7"/>
          <dgm:dir/>
        </dgm:presLayoutVars>
      </dgm:prSet>
      <dgm:spPr/>
      <dgm:t>
        <a:bodyPr/>
        <a:lstStyle/>
        <a:p>
          <a:endParaRPr lang="el-GR"/>
        </a:p>
      </dgm:t>
    </dgm:pt>
    <dgm:pt modelId="{8989DD59-3B80-45F3-AB58-7B218D0841B2}" type="pres">
      <dgm:prSet presAssocID="{9E5B91C0-DC76-47E6-A6A6-4C73EA802DD0}" presName="Name1" presStyleCnt="0"/>
      <dgm:spPr/>
    </dgm:pt>
    <dgm:pt modelId="{F31EC74E-4CE3-4945-B864-35B2CE602A53}" type="pres">
      <dgm:prSet presAssocID="{9E5B91C0-DC76-47E6-A6A6-4C73EA802DD0}" presName="cycle" presStyleCnt="0"/>
      <dgm:spPr/>
    </dgm:pt>
    <dgm:pt modelId="{823FBDB5-2E14-45D9-A8FE-61832DE4B42C}" type="pres">
      <dgm:prSet presAssocID="{9E5B91C0-DC76-47E6-A6A6-4C73EA802DD0}" presName="srcNode" presStyleLbl="node1" presStyleIdx="0" presStyleCnt="2"/>
      <dgm:spPr/>
    </dgm:pt>
    <dgm:pt modelId="{C378DF6F-EE94-4CA6-883A-7ADA2B839B31}" type="pres">
      <dgm:prSet presAssocID="{9E5B91C0-DC76-47E6-A6A6-4C73EA802DD0}" presName="conn" presStyleLbl="parChTrans1D2" presStyleIdx="0" presStyleCnt="1"/>
      <dgm:spPr/>
      <dgm:t>
        <a:bodyPr/>
        <a:lstStyle/>
        <a:p>
          <a:endParaRPr lang="el-GR"/>
        </a:p>
      </dgm:t>
    </dgm:pt>
    <dgm:pt modelId="{ED3E5F96-16B4-436E-AD2C-9FFD2A1CDB33}" type="pres">
      <dgm:prSet presAssocID="{9E5B91C0-DC76-47E6-A6A6-4C73EA802DD0}" presName="extraNode" presStyleLbl="node1" presStyleIdx="0" presStyleCnt="2"/>
      <dgm:spPr/>
    </dgm:pt>
    <dgm:pt modelId="{001B1BC6-7B4F-467F-AF2B-0DA952741CC1}" type="pres">
      <dgm:prSet presAssocID="{9E5B91C0-DC76-47E6-A6A6-4C73EA802DD0}" presName="dstNode" presStyleLbl="node1" presStyleIdx="0" presStyleCnt="2"/>
      <dgm:spPr/>
    </dgm:pt>
    <dgm:pt modelId="{576F83AE-290B-44F2-8C9C-48AC3AEBDEEE}" type="pres">
      <dgm:prSet presAssocID="{EBF1CC4F-4A24-4B86-B607-7EADD6580109}" presName="text_1" presStyleLbl="node1" presStyleIdx="0" presStyleCnt="2">
        <dgm:presLayoutVars>
          <dgm:bulletEnabled val="1"/>
        </dgm:presLayoutVars>
      </dgm:prSet>
      <dgm:spPr/>
      <dgm:t>
        <a:bodyPr/>
        <a:lstStyle/>
        <a:p>
          <a:endParaRPr lang="el-GR"/>
        </a:p>
      </dgm:t>
    </dgm:pt>
    <dgm:pt modelId="{58CE993D-CCC2-48ED-9EF2-30A2D313FD23}" type="pres">
      <dgm:prSet presAssocID="{EBF1CC4F-4A24-4B86-B607-7EADD6580109}" presName="accent_1" presStyleCnt="0"/>
      <dgm:spPr/>
    </dgm:pt>
    <dgm:pt modelId="{43C05323-1430-446F-B7A8-91709B7B2998}" type="pres">
      <dgm:prSet presAssocID="{EBF1CC4F-4A24-4B86-B607-7EADD6580109}" presName="accentRepeatNode" presStyleLbl="solidFgAcc1" presStyleIdx="0" presStyleCnt="2" custLinFactNeighborX="-604" custLinFactNeighborY="-20"/>
      <dgm:spPr/>
    </dgm:pt>
    <dgm:pt modelId="{DB9260CE-6B64-4FDB-BF5F-DB1CA2505443}" type="pres">
      <dgm:prSet presAssocID="{D09A9837-D5CD-4814-98F5-D9CDA2E49219}" presName="text_2" presStyleLbl="node1" presStyleIdx="1" presStyleCnt="2">
        <dgm:presLayoutVars>
          <dgm:bulletEnabled val="1"/>
        </dgm:presLayoutVars>
      </dgm:prSet>
      <dgm:spPr/>
      <dgm:t>
        <a:bodyPr/>
        <a:lstStyle/>
        <a:p>
          <a:endParaRPr lang="el-GR"/>
        </a:p>
      </dgm:t>
    </dgm:pt>
    <dgm:pt modelId="{8D8468D9-7EBF-4A61-B5A8-75B316EE9B55}" type="pres">
      <dgm:prSet presAssocID="{D09A9837-D5CD-4814-98F5-D9CDA2E49219}" presName="accent_2" presStyleCnt="0"/>
      <dgm:spPr/>
    </dgm:pt>
    <dgm:pt modelId="{56B45330-CD23-4325-984C-6588BB763288}" type="pres">
      <dgm:prSet presAssocID="{D09A9837-D5CD-4814-98F5-D9CDA2E49219}" presName="accentRepeatNode" presStyleLbl="solidFgAcc1" presStyleIdx="1" presStyleCnt="2"/>
      <dgm:spPr>
        <a:blipFill rotWithShape="0">
          <a:blip xmlns:r="http://schemas.openxmlformats.org/officeDocument/2006/relationships" r:embed="rId1"/>
          <a:stretch>
            <a:fillRect/>
          </a:stretch>
        </a:blipFill>
      </dgm:spPr>
    </dgm:pt>
  </dgm:ptLst>
  <dgm:cxnLst>
    <dgm:cxn modelId="{96047555-A148-47F2-959E-2E436659C83A}" srcId="{9E5B91C0-DC76-47E6-A6A6-4C73EA802DD0}" destId="{D09A9837-D5CD-4814-98F5-D9CDA2E49219}" srcOrd="1" destOrd="0" parTransId="{F79B0C49-6040-4788-9418-9322AEFAC331}" sibTransId="{07B86576-3E3A-484C-8C72-3288B02C30AE}"/>
    <dgm:cxn modelId="{26F38D59-C214-424F-AC6E-1D0A8813D90A}" type="presOf" srcId="{EBF1CC4F-4A24-4B86-B607-7EADD6580109}" destId="{576F83AE-290B-44F2-8C9C-48AC3AEBDEEE}" srcOrd="0" destOrd="0" presId="urn:microsoft.com/office/officeart/2008/layout/VerticalCurvedList"/>
    <dgm:cxn modelId="{B598717B-54B6-4ED7-A492-C828A09F6363}" type="presOf" srcId="{D09A9837-D5CD-4814-98F5-D9CDA2E49219}" destId="{DB9260CE-6B64-4FDB-BF5F-DB1CA2505443}" srcOrd="0" destOrd="0" presId="urn:microsoft.com/office/officeart/2008/layout/VerticalCurvedList"/>
    <dgm:cxn modelId="{41639CB9-4000-4889-BCBB-8F4F73BAF8F8}" srcId="{9E5B91C0-DC76-47E6-A6A6-4C73EA802DD0}" destId="{EBF1CC4F-4A24-4B86-B607-7EADD6580109}" srcOrd="0" destOrd="0" parTransId="{21D30E06-17B3-4DDD-B1F4-F9E1B98AFF74}" sibTransId="{F9F53306-BE1E-4FE4-8381-134504A51509}"/>
    <dgm:cxn modelId="{4D11F7BF-7CC7-4BF6-9509-2C176F2E3338}" type="presOf" srcId="{9E5B91C0-DC76-47E6-A6A6-4C73EA802DD0}" destId="{350B0865-2E54-44E6-A87A-98D18E460D4A}" srcOrd="0" destOrd="0" presId="urn:microsoft.com/office/officeart/2008/layout/VerticalCurvedList"/>
    <dgm:cxn modelId="{BB1A5534-A4E0-433D-801B-DC9BB5D9D146}" type="presOf" srcId="{F9F53306-BE1E-4FE4-8381-134504A51509}" destId="{C378DF6F-EE94-4CA6-883A-7ADA2B839B31}" srcOrd="0" destOrd="0" presId="urn:microsoft.com/office/officeart/2008/layout/VerticalCurvedList"/>
    <dgm:cxn modelId="{E08AF13B-5027-49C0-9E17-342D1ECAE156}" type="presParOf" srcId="{350B0865-2E54-44E6-A87A-98D18E460D4A}" destId="{8989DD59-3B80-45F3-AB58-7B218D0841B2}" srcOrd="0" destOrd="0" presId="urn:microsoft.com/office/officeart/2008/layout/VerticalCurvedList"/>
    <dgm:cxn modelId="{983D3B02-41EA-4F0C-B389-A377C139BD14}" type="presParOf" srcId="{8989DD59-3B80-45F3-AB58-7B218D0841B2}" destId="{F31EC74E-4CE3-4945-B864-35B2CE602A53}" srcOrd="0" destOrd="0" presId="urn:microsoft.com/office/officeart/2008/layout/VerticalCurvedList"/>
    <dgm:cxn modelId="{AF0FC017-BE91-4501-9FEF-493BFDFF2F7A}" type="presParOf" srcId="{F31EC74E-4CE3-4945-B864-35B2CE602A53}" destId="{823FBDB5-2E14-45D9-A8FE-61832DE4B42C}" srcOrd="0" destOrd="0" presId="urn:microsoft.com/office/officeart/2008/layout/VerticalCurvedList"/>
    <dgm:cxn modelId="{9A6969D9-9FC3-4DDE-9F75-A9C5F0CB09B1}" type="presParOf" srcId="{F31EC74E-4CE3-4945-B864-35B2CE602A53}" destId="{C378DF6F-EE94-4CA6-883A-7ADA2B839B31}" srcOrd="1" destOrd="0" presId="urn:microsoft.com/office/officeart/2008/layout/VerticalCurvedList"/>
    <dgm:cxn modelId="{544FF418-3E81-42EB-9273-AA8636353590}" type="presParOf" srcId="{F31EC74E-4CE3-4945-B864-35B2CE602A53}" destId="{ED3E5F96-16B4-436E-AD2C-9FFD2A1CDB33}" srcOrd="2" destOrd="0" presId="urn:microsoft.com/office/officeart/2008/layout/VerticalCurvedList"/>
    <dgm:cxn modelId="{4CC46E3B-59C1-4D7D-92BB-81637F74512D}" type="presParOf" srcId="{F31EC74E-4CE3-4945-B864-35B2CE602A53}" destId="{001B1BC6-7B4F-467F-AF2B-0DA952741CC1}" srcOrd="3" destOrd="0" presId="urn:microsoft.com/office/officeart/2008/layout/VerticalCurvedList"/>
    <dgm:cxn modelId="{E2FC3050-6450-495E-9F24-317AAE3268FF}" type="presParOf" srcId="{8989DD59-3B80-45F3-AB58-7B218D0841B2}" destId="{576F83AE-290B-44F2-8C9C-48AC3AEBDEEE}" srcOrd="1" destOrd="0" presId="urn:microsoft.com/office/officeart/2008/layout/VerticalCurvedList"/>
    <dgm:cxn modelId="{E679D783-39DB-4E0C-863A-6087FE9D255B}" type="presParOf" srcId="{8989DD59-3B80-45F3-AB58-7B218D0841B2}" destId="{58CE993D-CCC2-48ED-9EF2-30A2D313FD23}" srcOrd="2" destOrd="0" presId="urn:microsoft.com/office/officeart/2008/layout/VerticalCurvedList"/>
    <dgm:cxn modelId="{619912FD-8EA6-49D0-924D-DACAE9159877}" type="presParOf" srcId="{58CE993D-CCC2-48ED-9EF2-30A2D313FD23}" destId="{43C05323-1430-446F-B7A8-91709B7B2998}" srcOrd="0" destOrd="0" presId="urn:microsoft.com/office/officeart/2008/layout/VerticalCurvedList"/>
    <dgm:cxn modelId="{2F57ED2C-4274-45DF-AE98-DF51E411AF3B}" type="presParOf" srcId="{8989DD59-3B80-45F3-AB58-7B218D0841B2}" destId="{DB9260CE-6B64-4FDB-BF5F-DB1CA2505443}" srcOrd="3" destOrd="0" presId="urn:microsoft.com/office/officeart/2008/layout/VerticalCurvedList"/>
    <dgm:cxn modelId="{B73D3451-AB4C-47AB-8FAF-12456116A85F}" type="presParOf" srcId="{8989DD59-3B80-45F3-AB58-7B218D0841B2}" destId="{8D8468D9-7EBF-4A61-B5A8-75B316EE9B55}" srcOrd="4" destOrd="0" presId="urn:microsoft.com/office/officeart/2008/layout/VerticalCurvedList"/>
    <dgm:cxn modelId="{EEE0F57A-F5DA-455B-9753-42DA58FD86AF}" type="presParOf" srcId="{8D8468D9-7EBF-4A61-B5A8-75B316EE9B55}" destId="{56B45330-CD23-4325-984C-6588BB7632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75FFEC-7563-40DC-81BE-40082BBA8D9E}"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l-GR"/>
        </a:p>
      </dgm:t>
    </dgm:pt>
    <dgm:pt modelId="{70CD2DF4-DA07-4F9F-9569-ABBA7406355F}">
      <dgm:prSet/>
      <dgm:spPr/>
      <dgm:t>
        <a:bodyPr/>
        <a:lstStyle/>
        <a:p>
          <a:pPr rtl="0"/>
          <a:r>
            <a:rPr lang="el-GR" smtClean="0"/>
            <a:t>Οι κατηγορίες αυτές είναι: </a:t>
          </a:r>
          <a:endParaRPr lang="el-GR"/>
        </a:p>
      </dgm:t>
    </dgm:pt>
    <dgm:pt modelId="{8AA10E7E-A9B6-4824-A7F0-6E364F8673BD}" type="parTrans" cxnId="{68119D67-6A90-4200-89D1-40A904AE63C2}">
      <dgm:prSet/>
      <dgm:spPr/>
      <dgm:t>
        <a:bodyPr/>
        <a:lstStyle/>
        <a:p>
          <a:endParaRPr lang="el-GR"/>
        </a:p>
      </dgm:t>
    </dgm:pt>
    <dgm:pt modelId="{CFDE51C7-6607-45B7-BC2C-EF6160BB35B1}" type="sibTrans" cxnId="{68119D67-6A90-4200-89D1-40A904AE63C2}">
      <dgm:prSet/>
      <dgm:spPr/>
      <dgm:t>
        <a:bodyPr/>
        <a:lstStyle/>
        <a:p>
          <a:endParaRPr lang="el-GR"/>
        </a:p>
      </dgm:t>
    </dgm:pt>
    <dgm:pt modelId="{3F278E6D-17D0-4A30-A7B3-A4B19FC24D69}">
      <dgm:prSet/>
      <dgm:spPr/>
      <dgm:t>
        <a:bodyPr/>
        <a:lstStyle/>
        <a:p>
          <a:pPr rtl="0"/>
          <a:r>
            <a:rPr lang="el-GR" dirty="0" smtClean="0"/>
            <a:t>α) το </a:t>
          </a:r>
          <a:r>
            <a:rPr lang="el-GR" b="1" dirty="0" smtClean="0"/>
            <a:t>ανοιχτό κλίμα</a:t>
          </a:r>
          <a:r>
            <a:rPr lang="el-GR" dirty="0" smtClean="0"/>
            <a:t>, στο οποίο οι εκπαιδευτικοί συνεργάζονται στενά τόσο μεταξύ τους, όσο και με το διευθυντή αλλά και με το βοηθητικό προσωπικό δημιουργώντας μία αίσθηση ελευθερίας, </a:t>
          </a:r>
        </a:p>
        <a:p>
          <a:pPr rtl="0"/>
          <a:endParaRPr lang="el-GR" dirty="0"/>
        </a:p>
      </dgm:t>
    </dgm:pt>
    <dgm:pt modelId="{793C75B7-627E-4717-BBAA-4D8CF2CCE728}" type="parTrans" cxnId="{907B4A22-C842-465C-AA02-4ED3B5424DB4}">
      <dgm:prSet/>
      <dgm:spPr/>
      <dgm:t>
        <a:bodyPr/>
        <a:lstStyle/>
        <a:p>
          <a:endParaRPr lang="el-GR"/>
        </a:p>
      </dgm:t>
    </dgm:pt>
    <dgm:pt modelId="{C89DFBCB-DA4C-468F-BDB0-218DFCE013EE}" type="sibTrans" cxnId="{907B4A22-C842-465C-AA02-4ED3B5424DB4}">
      <dgm:prSet/>
      <dgm:spPr/>
      <dgm:t>
        <a:bodyPr/>
        <a:lstStyle/>
        <a:p>
          <a:endParaRPr lang="el-GR"/>
        </a:p>
      </dgm:t>
    </dgm:pt>
    <dgm:pt modelId="{FD3898F4-806F-4EC0-B246-5493ED99CFFB}">
      <dgm:prSet/>
      <dgm:spPr/>
      <dgm:t>
        <a:bodyPr/>
        <a:lstStyle/>
        <a:p>
          <a:pPr rtl="0"/>
          <a:r>
            <a:rPr lang="el-GR" dirty="0" smtClean="0"/>
            <a:t>β) το </a:t>
          </a:r>
          <a:r>
            <a:rPr lang="el-GR" b="1" dirty="0" smtClean="0"/>
            <a:t>αυτόνομο κλίμα</a:t>
          </a:r>
          <a:r>
            <a:rPr lang="el-GR" dirty="0" smtClean="0"/>
            <a:t>, όπου οι εκπαιδευτικοί δρουν περισσότερο με γνώμονα τις προσωπικές κοινωνικές ανάγκες και λιγότερο σύμφωνα με τα εκπαιδευτικά τους καθήκοντα, κάτω από τον μικρό έλεγχο που ασκεί η διοίκηση, </a:t>
          </a:r>
        </a:p>
        <a:p>
          <a:pPr rtl="0"/>
          <a:endParaRPr lang="el-GR" dirty="0"/>
        </a:p>
      </dgm:t>
    </dgm:pt>
    <dgm:pt modelId="{33F4E312-6F98-49AD-8685-1F187276C61A}" type="parTrans" cxnId="{A4A1E726-A004-43BC-87E8-AF3FBCDD47EC}">
      <dgm:prSet/>
      <dgm:spPr/>
      <dgm:t>
        <a:bodyPr/>
        <a:lstStyle/>
        <a:p>
          <a:endParaRPr lang="el-GR"/>
        </a:p>
      </dgm:t>
    </dgm:pt>
    <dgm:pt modelId="{E991FE59-57DF-4284-91F7-5C3B6BE47120}" type="sibTrans" cxnId="{A4A1E726-A004-43BC-87E8-AF3FBCDD47EC}">
      <dgm:prSet/>
      <dgm:spPr/>
      <dgm:t>
        <a:bodyPr/>
        <a:lstStyle/>
        <a:p>
          <a:endParaRPr lang="el-GR"/>
        </a:p>
      </dgm:t>
    </dgm:pt>
    <dgm:pt modelId="{C28B7F06-879F-4534-A92B-AB4BFBD75534}">
      <dgm:prSet/>
      <dgm:spPr/>
      <dgm:t>
        <a:bodyPr/>
        <a:lstStyle/>
        <a:p>
          <a:pPr rtl="0"/>
          <a:r>
            <a:rPr lang="el-GR" dirty="0" smtClean="0"/>
            <a:t>γ) το </a:t>
          </a:r>
          <a:r>
            <a:rPr lang="el-GR" b="1" dirty="0" smtClean="0"/>
            <a:t>ελεγχόμενο κλίμα</a:t>
          </a:r>
          <a:r>
            <a:rPr lang="el-GR" dirty="0" smtClean="0"/>
            <a:t>, το οποίο είναι ακριβώς το αντίθετο από το αυτόνομο κλίμα, διότι προτεραιότητα των μελών του σχολικού οργανισμού αποτελεί η εκτέλεση των καθηκόντων τους, </a:t>
          </a:r>
          <a:endParaRPr lang="el-GR" dirty="0"/>
        </a:p>
      </dgm:t>
    </dgm:pt>
    <dgm:pt modelId="{958AE9E1-F173-4E50-A027-A0A1886BC698}" type="parTrans" cxnId="{43824D53-B6B6-414D-98FD-6F034BAC2216}">
      <dgm:prSet/>
      <dgm:spPr/>
      <dgm:t>
        <a:bodyPr/>
        <a:lstStyle/>
        <a:p>
          <a:endParaRPr lang="el-GR"/>
        </a:p>
      </dgm:t>
    </dgm:pt>
    <dgm:pt modelId="{430C5EBC-7688-49CB-B673-4517435AD91D}" type="sibTrans" cxnId="{43824D53-B6B6-414D-98FD-6F034BAC2216}">
      <dgm:prSet/>
      <dgm:spPr/>
      <dgm:t>
        <a:bodyPr/>
        <a:lstStyle/>
        <a:p>
          <a:endParaRPr lang="el-GR"/>
        </a:p>
      </dgm:t>
    </dgm:pt>
    <dgm:pt modelId="{47797E16-09A2-47E3-AF10-6FED3A1B7070}" type="pres">
      <dgm:prSet presAssocID="{1875FFEC-7563-40DC-81BE-40082BBA8D9E}" presName="Name0" presStyleCnt="0">
        <dgm:presLayoutVars>
          <dgm:chMax val="7"/>
          <dgm:chPref val="7"/>
          <dgm:dir/>
          <dgm:animOne val="branch"/>
          <dgm:animLvl val="lvl"/>
        </dgm:presLayoutVars>
      </dgm:prSet>
      <dgm:spPr/>
      <dgm:t>
        <a:bodyPr/>
        <a:lstStyle/>
        <a:p>
          <a:endParaRPr lang="el-GR"/>
        </a:p>
      </dgm:t>
    </dgm:pt>
    <dgm:pt modelId="{062EAF3F-B831-4FC6-B6E7-115E33866876}" type="pres">
      <dgm:prSet presAssocID="{70CD2DF4-DA07-4F9F-9569-ABBA7406355F}" presName="ParentComposite" presStyleCnt="0"/>
      <dgm:spPr/>
    </dgm:pt>
    <dgm:pt modelId="{68D1E7D7-0A25-40E7-8790-49CC3907CC41}" type="pres">
      <dgm:prSet presAssocID="{70CD2DF4-DA07-4F9F-9569-ABBA7406355F}" presName="Chord" presStyleLbl="bgShp" presStyleIdx="0" presStyleCnt="1"/>
      <dgm:spPr/>
    </dgm:pt>
    <dgm:pt modelId="{FAC6A1EF-AA2E-4DFA-B513-628C11CBE80F}" type="pres">
      <dgm:prSet presAssocID="{70CD2DF4-DA07-4F9F-9569-ABBA7406355F}" presName="Pie" presStyleLbl="alignNode1" presStyleIdx="0" presStyleCnt="1"/>
      <dgm:spPr/>
    </dgm:pt>
    <dgm:pt modelId="{9350B8E4-3CCB-4DE7-ACC1-69F3F3B28296}" type="pres">
      <dgm:prSet presAssocID="{70CD2DF4-DA07-4F9F-9569-ABBA7406355F}" presName="Parent" presStyleLbl="revTx" presStyleIdx="0" presStyleCnt="2">
        <dgm:presLayoutVars>
          <dgm:chMax val="1"/>
          <dgm:chPref val="1"/>
          <dgm:bulletEnabled val="1"/>
        </dgm:presLayoutVars>
      </dgm:prSet>
      <dgm:spPr/>
      <dgm:t>
        <a:bodyPr/>
        <a:lstStyle/>
        <a:p>
          <a:endParaRPr lang="el-GR"/>
        </a:p>
      </dgm:t>
    </dgm:pt>
    <dgm:pt modelId="{99B80041-EF5C-4A4C-923B-92315F182619}" type="pres">
      <dgm:prSet presAssocID="{C89DFBCB-DA4C-468F-BDB0-218DFCE013EE}" presName="negSibTrans" presStyleCnt="0"/>
      <dgm:spPr/>
    </dgm:pt>
    <dgm:pt modelId="{CCD4B0CD-AD8E-476B-ADF8-434A5364AC28}" type="pres">
      <dgm:prSet presAssocID="{70CD2DF4-DA07-4F9F-9569-ABBA7406355F}" presName="composite" presStyleCnt="0"/>
      <dgm:spPr/>
    </dgm:pt>
    <dgm:pt modelId="{117CC794-D4F7-463F-B93B-B3627064906E}" type="pres">
      <dgm:prSet presAssocID="{70CD2DF4-DA07-4F9F-9569-ABBA7406355F}" presName="Child" presStyleLbl="revTx" presStyleIdx="1" presStyleCnt="2" custScaleX="355151">
        <dgm:presLayoutVars>
          <dgm:chMax val="0"/>
          <dgm:chPref val="0"/>
          <dgm:bulletEnabled val="1"/>
        </dgm:presLayoutVars>
      </dgm:prSet>
      <dgm:spPr/>
      <dgm:t>
        <a:bodyPr/>
        <a:lstStyle/>
        <a:p>
          <a:endParaRPr lang="el-GR"/>
        </a:p>
      </dgm:t>
    </dgm:pt>
  </dgm:ptLst>
  <dgm:cxnLst>
    <dgm:cxn modelId="{030CA493-AAA9-4CD4-A602-C2D157E038F1}" type="presOf" srcId="{1875FFEC-7563-40DC-81BE-40082BBA8D9E}" destId="{47797E16-09A2-47E3-AF10-6FED3A1B7070}" srcOrd="0" destOrd="0" presId="urn:microsoft.com/office/officeart/2009/3/layout/PieProcess"/>
    <dgm:cxn modelId="{D2981D9C-1CC3-4767-B742-3AE826E75020}" type="presOf" srcId="{70CD2DF4-DA07-4F9F-9569-ABBA7406355F}" destId="{9350B8E4-3CCB-4DE7-ACC1-69F3F3B28296}" srcOrd="0" destOrd="0" presId="urn:microsoft.com/office/officeart/2009/3/layout/PieProcess"/>
    <dgm:cxn modelId="{6EA201AE-571F-481E-BFC2-51BDE1EDCBC9}" type="presOf" srcId="{3F278E6D-17D0-4A30-A7B3-A4B19FC24D69}" destId="{117CC794-D4F7-463F-B93B-B3627064906E}" srcOrd="0" destOrd="0" presId="urn:microsoft.com/office/officeart/2009/3/layout/PieProcess"/>
    <dgm:cxn modelId="{A4A1E726-A004-43BC-87E8-AF3FBCDD47EC}" srcId="{70CD2DF4-DA07-4F9F-9569-ABBA7406355F}" destId="{FD3898F4-806F-4EC0-B246-5493ED99CFFB}" srcOrd="1" destOrd="0" parTransId="{33F4E312-6F98-49AD-8685-1F187276C61A}" sibTransId="{E991FE59-57DF-4284-91F7-5C3B6BE47120}"/>
    <dgm:cxn modelId="{83C7C0A3-1C6E-446A-8F2E-4F8F64EDB2E6}" type="presOf" srcId="{FD3898F4-806F-4EC0-B246-5493ED99CFFB}" destId="{117CC794-D4F7-463F-B93B-B3627064906E}" srcOrd="0" destOrd="1" presId="urn:microsoft.com/office/officeart/2009/3/layout/PieProcess"/>
    <dgm:cxn modelId="{76481BDF-AC17-41BA-A40D-AFF2494CCF89}" type="presOf" srcId="{C28B7F06-879F-4534-A92B-AB4BFBD75534}" destId="{117CC794-D4F7-463F-B93B-B3627064906E}" srcOrd="0" destOrd="2" presId="urn:microsoft.com/office/officeart/2009/3/layout/PieProcess"/>
    <dgm:cxn modelId="{907B4A22-C842-465C-AA02-4ED3B5424DB4}" srcId="{70CD2DF4-DA07-4F9F-9569-ABBA7406355F}" destId="{3F278E6D-17D0-4A30-A7B3-A4B19FC24D69}" srcOrd="0" destOrd="0" parTransId="{793C75B7-627E-4717-BBAA-4D8CF2CCE728}" sibTransId="{C89DFBCB-DA4C-468F-BDB0-218DFCE013EE}"/>
    <dgm:cxn modelId="{68119D67-6A90-4200-89D1-40A904AE63C2}" srcId="{1875FFEC-7563-40DC-81BE-40082BBA8D9E}" destId="{70CD2DF4-DA07-4F9F-9569-ABBA7406355F}" srcOrd="0" destOrd="0" parTransId="{8AA10E7E-A9B6-4824-A7F0-6E364F8673BD}" sibTransId="{CFDE51C7-6607-45B7-BC2C-EF6160BB35B1}"/>
    <dgm:cxn modelId="{43824D53-B6B6-414D-98FD-6F034BAC2216}" srcId="{70CD2DF4-DA07-4F9F-9569-ABBA7406355F}" destId="{C28B7F06-879F-4534-A92B-AB4BFBD75534}" srcOrd="2" destOrd="0" parTransId="{958AE9E1-F173-4E50-A027-A0A1886BC698}" sibTransId="{430C5EBC-7688-49CB-B673-4517435AD91D}"/>
    <dgm:cxn modelId="{6751D3DD-F197-4A5B-9BA9-E2804811D6FB}" type="presParOf" srcId="{47797E16-09A2-47E3-AF10-6FED3A1B7070}" destId="{062EAF3F-B831-4FC6-B6E7-115E33866876}" srcOrd="0" destOrd="0" presId="urn:microsoft.com/office/officeart/2009/3/layout/PieProcess"/>
    <dgm:cxn modelId="{D3ACEC3D-8954-400E-8AA0-0A9CA9A42138}" type="presParOf" srcId="{062EAF3F-B831-4FC6-B6E7-115E33866876}" destId="{68D1E7D7-0A25-40E7-8790-49CC3907CC41}" srcOrd="0" destOrd="0" presId="urn:microsoft.com/office/officeart/2009/3/layout/PieProcess"/>
    <dgm:cxn modelId="{572350BD-B626-4989-9CCB-9633C4A7B787}" type="presParOf" srcId="{062EAF3F-B831-4FC6-B6E7-115E33866876}" destId="{FAC6A1EF-AA2E-4DFA-B513-628C11CBE80F}" srcOrd="1" destOrd="0" presId="urn:microsoft.com/office/officeart/2009/3/layout/PieProcess"/>
    <dgm:cxn modelId="{F5852E1B-CA23-4D5D-9CB8-E315DDD81EDC}" type="presParOf" srcId="{062EAF3F-B831-4FC6-B6E7-115E33866876}" destId="{9350B8E4-3CCB-4DE7-ACC1-69F3F3B28296}" srcOrd="2" destOrd="0" presId="urn:microsoft.com/office/officeart/2009/3/layout/PieProcess"/>
    <dgm:cxn modelId="{A61627F4-87DE-4368-AEE8-2BCEA2CCE3AF}" type="presParOf" srcId="{47797E16-09A2-47E3-AF10-6FED3A1B7070}" destId="{99B80041-EF5C-4A4C-923B-92315F182619}" srcOrd="1" destOrd="0" presId="urn:microsoft.com/office/officeart/2009/3/layout/PieProcess"/>
    <dgm:cxn modelId="{E479595C-5296-4440-9933-A3D590F09DBB}" type="presParOf" srcId="{47797E16-09A2-47E3-AF10-6FED3A1B7070}" destId="{CCD4B0CD-AD8E-476B-ADF8-434A5364AC28}" srcOrd="2" destOrd="0" presId="urn:microsoft.com/office/officeart/2009/3/layout/PieProcess"/>
    <dgm:cxn modelId="{6F32E6CA-44BE-4084-80BF-7EFD33508875}" type="presParOf" srcId="{CCD4B0CD-AD8E-476B-ADF8-434A5364AC28}" destId="{117CC794-D4F7-463F-B93B-B3627064906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2B68A41-7A54-4589-90D8-CD73F41D66DE}"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l-GR"/>
        </a:p>
      </dgm:t>
    </dgm:pt>
    <dgm:pt modelId="{D8D02108-4632-4FFE-8FA6-06780DA98AC4}">
      <dgm:prSet/>
      <dgm:spPr/>
      <dgm:t>
        <a:bodyPr/>
        <a:lstStyle/>
        <a:p>
          <a:pPr algn="l" rtl="0"/>
          <a:r>
            <a:rPr lang="el-GR" dirty="0" smtClean="0"/>
            <a:t>δ) το </a:t>
          </a:r>
          <a:r>
            <a:rPr lang="el-GR" b="1" dirty="0" smtClean="0"/>
            <a:t>οικείο κλίμα </a:t>
          </a:r>
          <a:r>
            <a:rPr lang="el-GR" dirty="0" smtClean="0"/>
            <a:t>κυριαρχούν οι </a:t>
          </a:r>
          <a:r>
            <a:rPr lang="el-GR" b="1" dirty="0" smtClean="0"/>
            <a:t>φιλικές σχέσεις</a:t>
          </a:r>
          <a:r>
            <a:rPr lang="el-GR" dirty="0" smtClean="0"/>
            <a:t> που έχουν αναπτυχθεί ανάμεσα στα μέλη που απαρτίζουν τον σχολικό οργανισμό και λειτουργούν βάσει της ικανοποίησης των κοινωνικών τους αναγκών,</a:t>
          </a:r>
        </a:p>
        <a:p>
          <a:pPr algn="l" rtl="0"/>
          <a:endParaRPr lang="el-GR" dirty="0" smtClean="0"/>
        </a:p>
        <a:p>
          <a:pPr algn="l" rtl="0"/>
          <a:r>
            <a:rPr lang="el-GR" dirty="0" smtClean="0"/>
            <a:t> ε) το </a:t>
          </a:r>
          <a:r>
            <a:rPr lang="el-GR" b="1" dirty="0" smtClean="0"/>
            <a:t>πατερναλιστικό κλίμα </a:t>
          </a:r>
          <a:r>
            <a:rPr lang="el-GR" dirty="0" smtClean="0"/>
            <a:t>διακρίνεται από </a:t>
          </a:r>
          <a:r>
            <a:rPr lang="el-GR" b="1" dirty="0" smtClean="0"/>
            <a:t>έλλειψη </a:t>
          </a:r>
          <a:r>
            <a:rPr lang="el-GR" b="1" dirty="0" err="1" smtClean="0"/>
            <a:t>συνεργατικότητας</a:t>
          </a:r>
          <a:r>
            <a:rPr lang="el-GR" b="1" dirty="0" smtClean="0"/>
            <a:t> </a:t>
          </a:r>
          <a:r>
            <a:rPr lang="el-GR" b="0" dirty="0" smtClean="0"/>
            <a:t>και</a:t>
          </a:r>
          <a:r>
            <a:rPr lang="el-GR" b="1" dirty="0" smtClean="0"/>
            <a:t> ομαδικού πνεύματος, </a:t>
          </a:r>
          <a:r>
            <a:rPr lang="el-GR" dirty="0" smtClean="0"/>
            <a:t>επειδή η διοίκηση "οικειοποιείται" τις διάφορες σχολικές δραστηριότητες με αποτέλεσμα να μην ικανοποιούνται οι ανάγκες των εκπαιδευτικών, οι οποίοι αρκούνται στην απλή εκτέλεση του καθήκοντός τους και  </a:t>
          </a:r>
        </a:p>
        <a:p>
          <a:pPr algn="l" rtl="0"/>
          <a:endParaRPr lang="el-GR" dirty="0" smtClean="0"/>
        </a:p>
        <a:p>
          <a:pPr algn="l" rtl="0"/>
          <a:r>
            <a:rPr lang="el-GR" dirty="0" smtClean="0"/>
            <a:t>στ) το </a:t>
          </a:r>
          <a:r>
            <a:rPr lang="el-GR" b="1" dirty="0" smtClean="0"/>
            <a:t>κλειστό κλίμα</a:t>
          </a:r>
          <a:r>
            <a:rPr lang="el-GR" dirty="0" smtClean="0"/>
            <a:t>, το οποίο είναι ακριβώς το αντίθετο με το ανοιχτό, οι σχέσεις μεταξύ των μελών του σχολικού οργανισμού είναι </a:t>
          </a:r>
          <a:r>
            <a:rPr lang="el-GR" b="1" dirty="0" smtClean="0"/>
            <a:t>τυπικές και ψυχρές</a:t>
          </a:r>
          <a:r>
            <a:rPr lang="el-GR" dirty="0" smtClean="0"/>
            <a:t> και κάθε στοιχείο </a:t>
          </a:r>
          <a:r>
            <a:rPr lang="el-GR" dirty="0" err="1" smtClean="0"/>
            <a:t>συνεργατικότητας</a:t>
          </a:r>
          <a:r>
            <a:rPr lang="el-GR" dirty="0" smtClean="0"/>
            <a:t> απουσιάζει.</a:t>
          </a:r>
          <a:endParaRPr lang="el-GR" dirty="0"/>
        </a:p>
      </dgm:t>
    </dgm:pt>
    <dgm:pt modelId="{8089A5B4-FDA7-4A72-B97F-111742ED6104}" type="parTrans" cxnId="{FD0057FE-D4C9-47B2-9D8E-D1E72220D074}">
      <dgm:prSet/>
      <dgm:spPr/>
      <dgm:t>
        <a:bodyPr/>
        <a:lstStyle/>
        <a:p>
          <a:endParaRPr lang="el-GR"/>
        </a:p>
      </dgm:t>
    </dgm:pt>
    <dgm:pt modelId="{5DF17F95-15E4-4B48-BB55-65B841285B9C}" type="sibTrans" cxnId="{FD0057FE-D4C9-47B2-9D8E-D1E72220D074}">
      <dgm:prSet/>
      <dgm:spPr/>
      <dgm:t>
        <a:bodyPr/>
        <a:lstStyle/>
        <a:p>
          <a:endParaRPr lang="el-GR"/>
        </a:p>
      </dgm:t>
    </dgm:pt>
    <dgm:pt modelId="{B482CD25-E0B4-4BCB-8584-41AC5C07E42B}" type="pres">
      <dgm:prSet presAssocID="{B2B68A41-7A54-4589-90D8-CD73F41D66DE}" presName="Name0" presStyleCnt="0">
        <dgm:presLayoutVars>
          <dgm:chMax val="7"/>
          <dgm:chPref val="7"/>
          <dgm:dir/>
          <dgm:animOne val="branch"/>
          <dgm:animLvl val="lvl"/>
        </dgm:presLayoutVars>
      </dgm:prSet>
      <dgm:spPr/>
      <dgm:t>
        <a:bodyPr/>
        <a:lstStyle/>
        <a:p>
          <a:endParaRPr lang="el-GR"/>
        </a:p>
      </dgm:t>
    </dgm:pt>
    <dgm:pt modelId="{3F2B4CAC-3B55-4442-8AED-5AF4CC67D818}" type="pres">
      <dgm:prSet presAssocID="{D8D02108-4632-4FFE-8FA6-06780DA98AC4}" presName="ParentComposite" presStyleCnt="0"/>
      <dgm:spPr/>
    </dgm:pt>
    <dgm:pt modelId="{77C7C352-5DC0-433B-8E4E-7F9252A4F0D0}" type="pres">
      <dgm:prSet presAssocID="{D8D02108-4632-4FFE-8FA6-06780DA98AC4}" presName="Chord" presStyleLbl="bgShp" presStyleIdx="0" presStyleCnt="1" custLinFactX="-100000" custLinFactNeighborX="-146132" custLinFactNeighborY="27402"/>
      <dgm:spPr/>
    </dgm:pt>
    <dgm:pt modelId="{68FB8B50-71A2-495B-941B-0CEC0B0CB60F}" type="pres">
      <dgm:prSet presAssocID="{D8D02108-4632-4FFE-8FA6-06780DA98AC4}" presName="Pie" presStyleLbl="alignNode1" presStyleIdx="0" presStyleCnt="1" custLinFactX="-100000" custLinFactNeighborX="-179895" custLinFactNeighborY="33258"/>
      <dgm:spPr/>
    </dgm:pt>
    <dgm:pt modelId="{BBEDEFA7-37EE-4C2A-BF51-C321F57E69C9}" type="pres">
      <dgm:prSet presAssocID="{D8D02108-4632-4FFE-8FA6-06780DA98AC4}" presName="Parent" presStyleLbl="revTx" presStyleIdx="0" presStyleCnt="1" custAng="5400000" custScaleX="556865" custScaleY="138066">
        <dgm:presLayoutVars>
          <dgm:chMax val="1"/>
          <dgm:chPref val="1"/>
          <dgm:bulletEnabled val="1"/>
        </dgm:presLayoutVars>
      </dgm:prSet>
      <dgm:spPr/>
      <dgm:t>
        <a:bodyPr/>
        <a:lstStyle/>
        <a:p>
          <a:endParaRPr lang="el-GR"/>
        </a:p>
      </dgm:t>
    </dgm:pt>
  </dgm:ptLst>
  <dgm:cxnLst>
    <dgm:cxn modelId="{FD0057FE-D4C9-47B2-9D8E-D1E72220D074}" srcId="{B2B68A41-7A54-4589-90D8-CD73F41D66DE}" destId="{D8D02108-4632-4FFE-8FA6-06780DA98AC4}" srcOrd="0" destOrd="0" parTransId="{8089A5B4-FDA7-4A72-B97F-111742ED6104}" sibTransId="{5DF17F95-15E4-4B48-BB55-65B841285B9C}"/>
    <dgm:cxn modelId="{E52AC5E1-B6D2-4D08-957A-0F181264234E}" type="presOf" srcId="{D8D02108-4632-4FFE-8FA6-06780DA98AC4}" destId="{BBEDEFA7-37EE-4C2A-BF51-C321F57E69C9}" srcOrd="0" destOrd="0" presId="urn:microsoft.com/office/officeart/2009/3/layout/PieProcess"/>
    <dgm:cxn modelId="{56BBD4AD-4DF6-401D-91B9-8F3159A24035}" type="presOf" srcId="{B2B68A41-7A54-4589-90D8-CD73F41D66DE}" destId="{B482CD25-E0B4-4BCB-8584-41AC5C07E42B}" srcOrd="0" destOrd="0" presId="urn:microsoft.com/office/officeart/2009/3/layout/PieProcess"/>
    <dgm:cxn modelId="{93CBD34F-9073-4B79-AAED-A3066D21A44F}" type="presParOf" srcId="{B482CD25-E0B4-4BCB-8584-41AC5C07E42B}" destId="{3F2B4CAC-3B55-4442-8AED-5AF4CC67D818}" srcOrd="0" destOrd="0" presId="urn:microsoft.com/office/officeart/2009/3/layout/PieProcess"/>
    <dgm:cxn modelId="{A3E3B2B3-CE52-4005-B7A7-9C5BF147DF10}" type="presParOf" srcId="{3F2B4CAC-3B55-4442-8AED-5AF4CC67D818}" destId="{77C7C352-5DC0-433B-8E4E-7F9252A4F0D0}" srcOrd="0" destOrd="0" presId="urn:microsoft.com/office/officeart/2009/3/layout/PieProcess"/>
    <dgm:cxn modelId="{BF0A0521-62B6-47B7-A89F-75C6CEE34485}" type="presParOf" srcId="{3F2B4CAC-3B55-4442-8AED-5AF4CC67D818}" destId="{68FB8B50-71A2-495B-941B-0CEC0B0CB60F}" srcOrd="1" destOrd="0" presId="urn:microsoft.com/office/officeart/2009/3/layout/PieProcess"/>
    <dgm:cxn modelId="{5FF22FE6-AC8C-4456-9422-C5B79CE58CD7}" type="presParOf" srcId="{3F2B4CAC-3B55-4442-8AED-5AF4CC67D818}" destId="{BBEDEFA7-37EE-4C2A-BF51-C321F57E69C9}" srcOrd="2"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776F258-5916-4BE4-AC82-B92BA5E8989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l-GR"/>
        </a:p>
      </dgm:t>
    </dgm:pt>
    <dgm:pt modelId="{4201F08F-B550-4A93-9CBE-1B4F6A40E977}">
      <dgm:prSet custT="1"/>
      <dgm:spPr/>
      <dgm:t>
        <a:bodyPr/>
        <a:lstStyle/>
        <a:p>
          <a:pPr algn="just"/>
          <a:r>
            <a:rPr lang="el-GR" sz="2600" dirty="0" smtClean="0">
              <a:solidFill>
                <a:schemeClr val="accent2">
                  <a:lumMod val="90000"/>
                  <a:lumOff val="10000"/>
                </a:schemeClr>
              </a:solidFill>
            </a:rPr>
            <a:t>•</a:t>
          </a:r>
          <a:r>
            <a:rPr lang="el-GR" sz="2000" b="1" dirty="0" smtClean="0">
              <a:solidFill>
                <a:schemeClr val="tx2">
                  <a:lumMod val="75000"/>
                  <a:lumOff val="25000"/>
                </a:schemeClr>
              </a:solidFill>
            </a:rPr>
            <a:t>Επικέντρωση στην καθοδήγηση: </a:t>
          </a:r>
          <a:r>
            <a:rPr lang="el-GR" sz="2000" dirty="0" smtClean="0"/>
            <a:t>η ηγεσία του διευθυντή είναι αυτή της παρακολούθησης του τι συμβαίνει στο σχολείο και της καθοδήγησης του προσωπικού.</a:t>
          </a:r>
          <a:endParaRPr lang="el-GR" sz="2000" dirty="0"/>
        </a:p>
      </dgm:t>
    </dgm:pt>
    <dgm:pt modelId="{5A2E7C3D-C09D-4FEE-99F7-3EC13DC12B62}" type="parTrans" cxnId="{64B0E69B-15EC-4537-BB57-B33BAFE7BEED}">
      <dgm:prSet/>
      <dgm:spPr/>
      <dgm:t>
        <a:bodyPr/>
        <a:lstStyle/>
        <a:p>
          <a:endParaRPr lang="el-GR"/>
        </a:p>
      </dgm:t>
    </dgm:pt>
    <dgm:pt modelId="{8C540727-15EC-4AD2-B08F-01C0829429CA}" type="sibTrans" cxnId="{64B0E69B-15EC-4537-BB57-B33BAFE7BEED}">
      <dgm:prSet/>
      <dgm:spPr/>
      <dgm:t>
        <a:bodyPr/>
        <a:lstStyle/>
        <a:p>
          <a:endParaRPr lang="el-GR"/>
        </a:p>
      </dgm:t>
    </dgm:pt>
    <dgm:pt modelId="{0957BEA6-2094-4ABB-9AA3-DBE14224C1E4}">
      <dgm:prSet custT="1"/>
      <dgm:spPr/>
      <dgm:t>
        <a:bodyPr/>
        <a:lstStyle/>
        <a:p>
          <a:pPr algn="just" rtl="0"/>
          <a:r>
            <a:rPr lang="el-GR" sz="2000" dirty="0" smtClean="0">
              <a:solidFill>
                <a:schemeClr val="accent2">
                  <a:lumMod val="90000"/>
                  <a:lumOff val="10000"/>
                </a:schemeClr>
              </a:solidFill>
            </a:rPr>
            <a:t>•</a:t>
          </a:r>
          <a:r>
            <a:rPr lang="el-GR" sz="2000" b="1" dirty="0" smtClean="0">
              <a:solidFill>
                <a:schemeClr val="accent2">
                  <a:lumMod val="90000"/>
                  <a:lumOff val="10000"/>
                </a:schemeClr>
              </a:solidFill>
            </a:rPr>
            <a:t>Εστίαση στον εκπαιδευτικό:</a:t>
          </a:r>
          <a:r>
            <a:rPr lang="el-GR" sz="2000" dirty="0" smtClean="0">
              <a:solidFill>
                <a:schemeClr val="accent2">
                  <a:lumMod val="90000"/>
                  <a:lumOff val="10000"/>
                </a:schemeClr>
              </a:solidFill>
            </a:rPr>
            <a:t> </a:t>
          </a:r>
          <a:r>
            <a:rPr lang="el-GR" sz="2000" dirty="0" smtClean="0"/>
            <a:t>οι διευθυντές υποστηρίζουν τους δασκάλους με διάφορους τρόπους, όπως είναι ο έπαινος, η ενθάρρυνση, η ενημέρωση και η διάθεση χρόνου σε αυτούς για την αντιμετώπιση των προβλημάτων τους.</a:t>
          </a:r>
          <a:r>
            <a:rPr lang="el-GR" sz="2400" dirty="0" smtClean="0"/>
            <a:t> </a:t>
          </a:r>
          <a:endParaRPr lang="el-GR" sz="2400" dirty="0"/>
        </a:p>
      </dgm:t>
    </dgm:pt>
    <dgm:pt modelId="{151DA4D7-6727-453C-8C64-28F9FB26ACDB}" type="sibTrans" cxnId="{3315D82F-B98C-46BD-BA93-02A2176A86AE}">
      <dgm:prSet/>
      <dgm:spPr/>
      <dgm:t>
        <a:bodyPr/>
        <a:lstStyle/>
        <a:p>
          <a:endParaRPr lang="el-GR"/>
        </a:p>
      </dgm:t>
    </dgm:pt>
    <dgm:pt modelId="{93D3ECA4-001C-4032-8E3E-15C9F499B3BA}" type="parTrans" cxnId="{3315D82F-B98C-46BD-BA93-02A2176A86AE}">
      <dgm:prSet/>
      <dgm:spPr/>
      <dgm:t>
        <a:bodyPr/>
        <a:lstStyle/>
        <a:p>
          <a:endParaRPr lang="el-GR"/>
        </a:p>
      </dgm:t>
    </dgm:pt>
    <dgm:pt modelId="{05DF4D99-3665-40E2-B257-6B9692209CE9}" type="pres">
      <dgm:prSet presAssocID="{7776F258-5916-4BE4-AC82-B92BA5E89899}" presName="Name0" presStyleCnt="0">
        <dgm:presLayoutVars>
          <dgm:chMax val="7"/>
          <dgm:dir/>
          <dgm:animLvl val="lvl"/>
          <dgm:resizeHandles val="exact"/>
        </dgm:presLayoutVars>
      </dgm:prSet>
      <dgm:spPr/>
      <dgm:t>
        <a:bodyPr/>
        <a:lstStyle/>
        <a:p>
          <a:endParaRPr lang="el-GR"/>
        </a:p>
      </dgm:t>
    </dgm:pt>
    <dgm:pt modelId="{92615F84-58D2-4865-BEBE-B1CC5E06C246}" type="pres">
      <dgm:prSet presAssocID="{4201F08F-B550-4A93-9CBE-1B4F6A40E977}" presName="circle1" presStyleLbl="node1" presStyleIdx="0" presStyleCnt="2"/>
      <dgm:spPr/>
    </dgm:pt>
    <dgm:pt modelId="{FF8DAF27-B4AA-4CE8-A636-D839BC6DF411}" type="pres">
      <dgm:prSet presAssocID="{4201F08F-B550-4A93-9CBE-1B4F6A40E977}" presName="space" presStyleCnt="0"/>
      <dgm:spPr/>
    </dgm:pt>
    <dgm:pt modelId="{0B53EE41-CEF2-4F16-AA2C-DA615EF8A25A}" type="pres">
      <dgm:prSet presAssocID="{4201F08F-B550-4A93-9CBE-1B4F6A40E977}" presName="rect1" presStyleLbl="alignAcc1" presStyleIdx="0" presStyleCnt="2" custScaleX="100000" custScaleY="100000" custLinFactNeighborX="-460" custLinFactNeighborY="1625"/>
      <dgm:spPr/>
      <dgm:t>
        <a:bodyPr/>
        <a:lstStyle/>
        <a:p>
          <a:endParaRPr lang="el-GR"/>
        </a:p>
      </dgm:t>
    </dgm:pt>
    <dgm:pt modelId="{6855A397-452E-49CC-8D78-FEA48DBE0758}" type="pres">
      <dgm:prSet presAssocID="{0957BEA6-2094-4ABB-9AA3-DBE14224C1E4}" presName="vertSpace2" presStyleLbl="node1" presStyleIdx="0" presStyleCnt="2"/>
      <dgm:spPr/>
    </dgm:pt>
    <dgm:pt modelId="{F758DECA-DD94-48B5-9259-6114E60E8A3B}" type="pres">
      <dgm:prSet presAssocID="{0957BEA6-2094-4ABB-9AA3-DBE14224C1E4}" presName="circle2" presStyleLbl="node1" presStyleIdx="1" presStyleCnt="2"/>
      <dgm:spPr/>
    </dgm:pt>
    <dgm:pt modelId="{E706F488-3C6D-4AA4-BB06-499974556221}" type="pres">
      <dgm:prSet presAssocID="{0957BEA6-2094-4ABB-9AA3-DBE14224C1E4}" presName="rect2" presStyleLbl="alignAcc1" presStyleIdx="1" presStyleCnt="2" custScaleY="88771"/>
      <dgm:spPr/>
      <dgm:t>
        <a:bodyPr/>
        <a:lstStyle/>
        <a:p>
          <a:endParaRPr lang="el-GR"/>
        </a:p>
      </dgm:t>
    </dgm:pt>
    <dgm:pt modelId="{AF21BC0A-3C61-4621-85E7-247BA722DEFC}" type="pres">
      <dgm:prSet presAssocID="{4201F08F-B550-4A93-9CBE-1B4F6A40E977}" presName="rect1ParTxNoCh" presStyleLbl="alignAcc1" presStyleIdx="1" presStyleCnt="2">
        <dgm:presLayoutVars>
          <dgm:chMax val="1"/>
          <dgm:bulletEnabled val="1"/>
        </dgm:presLayoutVars>
      </dgm:prSet>
      <dgm:spPr/>
      <dgm:t>
        <a:bodyPr/>
        <a:lstStyle/>
        <a:p>
          <a:endParaRPr lang="el-GR"/>
        </a:p>
      </dgm:t>
    </dgm:pt>
    <dgm:pt modelId="{CB149A90-43BD-4B1D-AAAD-BF9E1C260503}" type="pres">
      <dgm:prSet presAssocID="{0957BEA6-2094-4ABB-9AA3-DBE14224C1E4}" presName="rect2ParTxNoCh" presStyleLbl="alignAcc1" presStyleIdx="1" presStyleCnt="2">
        <dgm:presLayoutVars>
          <dgm:chMax val="1"/>
          <dgm:bulletEnabled val="1"/>
        </dgm:presLayoutVars>
      </dgm:prSet>
      <dgm:spPr/>
      <dgm:t>
        <a:bodyPr/>
        <a:lstStyle/>
        <a:p>
          <a:endParaRPr lang="el-GR"/>
        </a:p>
      </dgm:t>
    </dgm:pt>
  </dgm:ptLst>
  <dgm:cxnLst>
    <dgm:cxn modelId="{97DD708A-C501-4090-BE40-D27027E1213A}" type="presOf" srcId="{4201F08F-B550-4A93-9CBE-1B4F6A40E977}" destId="{AF21BC0A-3C61-4621-85E7-247BA722DEFC}" srcOrd="1" destOrd="0" presId="urn:microsoft.com/office/officeart/2005/8/layout/target3"/>
    <dgm:cxn modelId="{05455CB5-304A-4D77-B1DA-67E7D4422752}" type="presOf" srcId="{0957BEA6-2094-4ABB-9AA3-DBE14224C1E4}" destId="{E706F488-3C6D-4AA4-BB06-499974556221}" srcOrd="0" destOrd="0" presId="urn:microsoft.com/office/officeart/2005/8/layout/target3"/>
    <dgm:cxn modelId="{64B0E69B-15EC-4537-BB57-B33BAFE7BEED}" srcId="{7776F258-5916-4BE4-AC82-B92BA5E89899}" destId="{4201F08F-B550-4A93-9CBE-1B4F6A40E977}" srcOrd="0" destOrd="0" parTransId="{5A2E7C3D-C09D-4FEE-99F7-3EC13DC12B62}" sibTransId="{8C540727-15EC-4AD2-B08F-01C0829429CA}"/>
    <dgm:cxn modelId="{E8187D27-2A3D-45BA-9BA2-97F1E7488727}" type="presOf" srcId="{7776F258-5916-4BE4-AC82-B92BA5E89899}" destId="{05DF4D99-3665-40E2-B257-6B9692209CE9}" srcOrd="0" destOrd="0" presId="urn:microsoft.com/office/officeart/2005/8/layout/target3"/>
    <dgm:cxn modelId="{626EC747-7173-45F0-A38B-FFDD657E6A5A}" type="presOf" srcId="{4201F08F-B550-4A93-9CBE-1B4F6A40E977}" destId="{0B53EE41-CEF2-4F16-AA2C-DA615EF8A25A}" srcOrd="0" destOrd="0" presId="urn:microsoft.com/office/officeart/2005/8/layout/target3"/>
    <dgm:cxn modelId="{59CC24F9-C3EB-4870-8636-2358B891016C}" type="presOf" srcId="{0957BEA6-2094-4ABB-9AA3-DBE14224C1E4}" destId="{CB149A90-43BD-4B1D-AAAD-BF9E1C260503}" srcOrd="1" destOrd="0" presId="urn:microsoft.com/office/officeart/2005/8/layout/target3"/>
    <dgm:cxn modelId="{3315D82F-B98C-46BD-BA93-02A2176A86AE}" srcId="{7776F258-5916-4BE4-AC82-B92BA5E89899}" destId="{0957BEA6-2094-4ABB-9AA3-DBE14224C1E4}" srcOrd="1" destOrd="0" parTransId="{93D3ECA4-001C-4032-8E3E-15C9F499B3BA}" sibTransId="{151DA4D7-6727-453C-8C64-28F9FB26ACDB}"/>
    <dgm:cxn modelId="{2A325BAD-6D46-48CD-AF10-CD4C88D6B16C}" type="presParOf" srcId="{05DF4D99-3665-40E2-B257-6B9692209CE9}" destId="{92615F84-58D2-4865-BEBE-B1CC5E06C246}" srcOrd="0" destOrd="0" presId="urn:microsoft.com/office/officeart/2005/8/layout/target3"/>
    <dgm:cxn modelId="{4028CE11-242A-49F4-9934-132F379C955D}" type="presParOf" srcId="{05DF4D99-3665-40E2-B257-6B9692209CE9}" destId="{FF8DAF27-B4AA-4CE8-A636-D839BC6DF411}" srcOrd="1" destOrd="0" presId="urn:microsoft.com/office/officeart/2005/8/layout/target3"/>
    <dgm:cxn modelId="{47D1C322-E290-4015-9410-F72D8982664D}" type="presParOf" srcId="{05DF4D99-3665-40E2-B257-6B9692209CE9}" destId="{0B53EE41-CEF2-4F16-AA2C-DA615EF8A25A}" srcOrd="2" destOrd="0" presId="urn:microsoft.com/office/officeart/2005/8/layout/target3"/>
    <dgm:cxn modelId="{DDA3E304-F412-43EA-9137-F40269BA11E2}" type="presParOf" srcId="{05DF4D99-3665-40E2-B257-6B9692209CE9}" destId="{6855A397-452E-49CC-8D78-FEA48DBE0758}" srcOrd="3" destOrd="0" presId="urn:microsoft.com/office/officeart/2005/8/layout/target3"/>
    <dgm:cxn modelId="{7D138CF7-490A-4E6C-8F34-B700999DF557}" type="presParOf" srcId="{05DF4D99-3665-40E2-B257-6B9692209CE9}" destId="{F758DECA-DD94-48B5-9259-6114E60E8A3B}" srcOrd="4" destOrd="0" presId="urn:microsoft.com/office/officeart/2005/8/layout/target3"/>
    <dgm:cxn modelId="{3DF5C91C-9D46-4CEC-A4A8-906CB056D240}" type="presParOf" srcId="{05DF4D99-3665-40E2-B257-6B9692209CE9}" destId="{E706F488-3C6D-4AA4-BB06-499974556221}" srcOrd="5" destOrd="0" presId="urn:microsoft.com/office/officeart/2005/8/layout/target3"/>
    <dgm:cxn modelId="{FDCB4941-283E-473C-8231-078C82C14F98}" type="presParOf" srcId="{05DF4D99-3665-40E2-B257-6B9692209CE9}" destId="{AF21BC0A-3C61-4621-85E7-247BA722DEFC}" srcOrd="6" destOrd="0" presId="urn:microsoft.com/office/officeart/2005/8/layout/target3"/>
    <dgm:cxn modelId="{55681B03-50F9-4692-88AA-1DC0DDFAFE8B}" type="presParOf" srcId="{05DF4D99-3665-40E2-B257-6B9692209CE9}" destId="{CB149A90-43BD-4B1D-AAAD-BF9E1C26050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776F258-5916-4BE4-AC82-B92BA5E8989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l-GR"/>
        </a:p>
      </dgm:t>
    </dgm:pt>
    <dgm:pt modelId="{5D57EFC4-0D65-438B-87AC-A4701C3A2DE2}">
      <dgm:prSet/>
      <dgm:spPr/>
      <dgm:t>
        <a:bodyPr/>
        <a:lstStyle/>
        <a:p>
          <a:pPr algn="just" rtl="0"/>
          <a:r>
            <a:rPr lang="el-GR" dirty="0" smtClean="0">
              <a:solidFill>
                <a:schemeClr val="accent2">
                  <a:lumMod val="90000"/>
                  <a:lumOff val="10000"/>
                </a:schemeClr>
              </a:solidFill>
            </a:rPr>
            <a:t>• </a:t>
          </a:r>
          <a:r>
            <a:rPr lang="el-GR" b="1" dirty="0" smtClean="0">
              <a:solidFill>
                <a:schemeClr val="accent2">
                  <a:lumMod val="90000"/>
                  <a:lumOff val="10000"/>
                </a:schemeClr>
              </a:solidFill>
            </a:rPr>
            <a:t>Λήψη αποφάσεων:</a:t>
          </a:r>
          <a:r>
            <a:rPr lang="el-GR" dirty="0" smtClean="0">
              <a:solidFill>
                <a:schemeClr val="accent2">
                  <a:lumMod val="90000"/>
                  <a:lumOff val="10000"/>
                </a:schemeClr>
              </a:solidFill>
            </a:rPr>
            <a:t> </a:t>
          </a:r>
          <a:r>
            <a:rPr lang="el-GR" dirty="0" smtClean="0"/>
            <a:t>οι διευθυντές δημιουργούν αποτελεσματικές διαδικασίες στη λήψη αποφάσεων, εστιάζοντας σε καθορισμένους στόχους, μέσω της </a:t>
          </a:r>
          <a:r>
            <a:rPr lang="el-GR" dirty="0" err="1" smtClean="0"/>
            <a:t>συμμετοχικότητας</a:t>
          </a:r>
          <a:r>
            <a:rPr lang="el-GR" dirty="0" smtClean="0"/>
            <a:t> και της συλλογικότητας. </a:t>
          </a:r>
          <a:endParaRPr lang="el-GR" dirty="0"/>
        </a:p>
      </dgm:t>
    </dgm:pt>
    <dgm:pt modelId="{D87FAA1B-3A5C-49B8-A2C0-7C7544578860}" type="parTrans" cxnId="{E6537121-69B3-4922-A986-46242C45171C}">
      <dgm:prSet/>
      <dgm:spPr/>
      <dgm:t>
        <a:bodyPr/>
        <a:lstStyle/>
        <a:p>
          <a:endParaRPr lang="el-GR"/>
        </a:p>
      </dgm:t>
    </dgm:pt>
    <dgm:pt modelId="{53BDB3A8-E79B-4928-9306-5F8F256DA09B}" type="sibTrans" cxnId="{E6537121-69B3-4922-A986-46242C45171C}">
      <dgm:prSet/>
      <dgm:spPr/>
      <dgm:t>
        <a:bodyPr/>
        <a:lstStyle/>
        <a:p>
          <a:endParaRPr lang="el-GR"/>
        </a:p>
      </dgm:t>
    </dgm:pt>
    <dgm:pt modelId="{79C0F334-6824-4DF9-95C3-26318926CAC2}">
      <dgm:prSet/>
      <dgm:spPr/>
      <dgm:t>
        <a:bodyPr/>
        <a:lstStyle/>
        <a:p>
          <a:pPr algn="just" rtl="0"/>
          <a:r>
            <a:rPr lang="el-GR" dirty="0" smtClean="0">
              <a:solidFill>
                <a:schemeClr val="accent2">
                  <a:lumMod val="90000"/>
                  <a:lumOff val="10000"/>
                </a:schemeClr>
              </a:solidFill>
            </a:rPr>
            <a:t>• </a:t>
          </a:r>
          <a:r>
            <a:rPr lang="el-GR" b="1" dirty="0" smtClean="0">
              <a:solidFill>
                <a:schemeClr val="accent2">
                  <a:lumMod val="90000"/>
                  <a:lumOff val="10000"/>
                </a:schemeClr>
              </a:solidFill>
            </a:rPr>
            <a:t>Συμβολική και πολιτιστική αντίληψη</a:t>
          </a:r>
          <a:r>
            <a:rPr lang="el-GR" b="1" dirty="0" smtClean="0"/>
            <a:t>:</a:t>
          </a:r>
          <a:r>
            <a:rPr lang="el-GR" dirty="0" smtClean="0"/>
            <a:t> οι διευθυντές χρησιμοποιούν τα φανερά και τα κρυφά μηνύματα που απορρέουν από τις πράξεις τους, για να επηρεάσουν εποικοδομητικά τη συμπεριφορά των άλλων.</a:t>
          </a:r>
          <a:endParaRPr lang="el-GR" dirty="0"/>
        </a:p>
      </dgm:t>
    </dgm:pt>
    <dgm:pt modelId="{4C146C23-92BF-4F1E-ACDB-276D70971738}" type="parTrans" cxnId="{849D5BAB-2E96-40F8-8987-1F949BD8397B}">
      <dgm:prSet/>
      <dgm:spPr/>
      <dgm:t>
        <a:bodyPr/>
        <a:lstStyle/>
        <a:p>
          <a:endParaRPr lang="el-GR"/>
        </a:p>
      </dgm:t>
    </dgm:pt>
    <dgm:pt modelId="{CFC7129D-6DE1-442C-901F-A7B3BF736610}" type="sibTrans" cxnId="{849D5BAB-2E96-40F8-8987-1F949BD8397B}">
      <dgm:prSet/>
      <dgm:spPr/>
      <dgm:t>
        <a:bodyPr/>
        <a:lstStyle/>
        <a:p>
          <a:endParaRPr lang="el-GR"/>
        </a:p>
      </dgm:t>
    </dgm:pt>
    <dgm:pt modelId="{F30700EB-FCC1-4F4F-B768-C21F3F3DFFAE}">
      <dgm:prSet/>
      <dgm:spPr/>
      <dgm:t>
        <a:bodyPr/>
        <a:lstStyle/>
        <a:p>
          <a:pPr algn="just" rtl="0"/>
          <a:r>
            <a:rPr lang="el-GR" dirty="0" smtClean="0">
              <a:solidFill>
                <a:schemeClr val="accent2">
                  <a:lumMod val="90000"/>
                  <a:lumOff val="10000"/>
                </a:schemeClr>
              </a:solidFill>
            </a:rPr>
            <a:t>• </a:t>
          </a:r>
          <a:r>
            <a:rPr lang="el-GR" b="1" dirty="0" smtClean="0">
              <a:solidFill>
                <a:schemeClr val="accent2">
                  <a:lumMod val="90000"/>
                  <a:lumOff val="10000"/>
                </a:schemeClr>
              </a:solidFill>
            </a:rPr>
            <a:t>Ευρύτητα γνώσης:</a:t>
          </a:r>
          <a:r>
            <a:rPr lang="el-GR" dirty="0" smtClean="0">
              <a:solidFill>
                <a:schemeClr val="accent2">
                  <a:lumMod val="90000"/>
                  <a:lumOff val="10000"/>
                </a:schemeClr>
              </a:solidFill>
            </a:rPr>
            <a:t> </a:t>
          </a:r>
          <a:r>
            <a:rPr lang="el-GR" dirty="0" smtClean="0"/>
            <a:t>οι διευθυντές είναι συνήθως καλά πληροφορημένοι για τις σύγχρονες εκπαιδευτικές τάσεις και επωφελούνται των νέων ευκαιριών. </a:t>
          </a:r>
          <a:endParaRPr lang="el-GR" dirty="0"/>
        </a:p>
      </dgm:t>
    </dgm:pt>
    <dgm:pt modelId="{F666F503-419D-4203-80BE-C4328D33C187}" type="sibTrans" cxnId="{88BA1E01-4164-4B64-80D6-8B723995EF28}">
      <dgm:prSet/>
      <dgm:spPr/>
      <dgm:t>
        <a:bodyPr/>
        <a:lstStyle/>
        <a:p>
          <a:endParaRPr lang="el-GR"/>
        </a:p>
      </dgm:t>
    </dgm:pt>
    <dgm:pt modelId="{357AA3A6-293A-40DA-8DDB-3DDB8F3FCD80}" type="parTrans" cxnId="{88BA1E01-4164-4B64-80D6-8B723995EF28}">
      <dgm:prSet/>
      <dgm:spPr/>
      <dgm:t>
        <a:bodyPr/>
        <a:lstStyle/>
        <a:p>
          <a:endParaRPr lang="el-GR"/>
        </a:p>
      </dgm:t>
    </dgm:pt>
    <dgm:pt modelId="{05DF4D99-3665-40E2-B257-6B9692209CE9}" type="pres">
      <dgm:prSet presAssocID="{7776F258-5916-4BE4-AC82-B92BA5E89899}" presName="Name0" presStyleCnt="0">
        <dgm:presLayoutVars>
          <dgm:chMax val="7"/>
          <dgm:dir/>
          <dgm:animLvl val="lvl"/>
          <dgm:resizeHandles val="exact"/>
        </dgm:presLayoutVars>
      </dgm:prSet>
      <dgm:spPr/>
      <dgm:t>
        <a:bodyPr/>
        <a:lstStyle/>
        <a:p>
          <a:endParaRPr lang="el-GR"/>
        </a:p>
      </dgm:t>
    </dgm:pt>
    <dgm:pt modelId="{9FA57D5F-EFBE-4886-9570-03E0B35C3EFE}" type="pres">
      <dgm:prSet presAssocID="{F30700EB-FCC1-4F4F-B768-C21F3F3DFFAE}" presName="circle1" presStyleLbl="node1" presStyleIdx="0" presStyleCnt="3" custScaleY="94432"/>
      <dgm:spPr/>
    </dgm:pt>
    <dgm:pt modelId="{428C307E-56A3-4465-B5FC-65E9081E36A9}" type="pres">
      <dgm:prSet presAssocID="{F30700EB-FCC1-4F4F-B768-C21F3F3DFFAE}" presName="space" presStyleCnt="0"/>
      <dgm:spPr/>
    </dgm:pt>
    <dgm:pt modelId="{87F70588-4970-4063-9D29-79C72BE9261B}" type="pres">
      <dgm:prSet presAssocID="{F30700EB-FCC1-4F4F-B768-C21F3F3DFFAE}" presName="rect1" presStyleLbl="alignAcc1" presStyleIdx="0" presStyleCnt="3" custScaleY="92244"/>
      <dgm:spPr/>
      <dgm:t>
        <a:bodyPr/>
        <a:lstStyle/>
        <a:p>
          <a:endParaRPr lang="el-GR"/>
        </a:p>
      </dgm:t>
    </dgm:pt>
    <dgm:pt modelId="{7AB48566-DAB0-4594-9AA5-DFF1CB57B0BA}" type="pres">
      <dgm:prSet presAssocID="{5D57EFC4-0D65-438B-87AC-A4701C3A2DE2}" presName="vertSpace2" presStyleLbl="node1" presStyleIdx="0" presStyleCnt="3"/>
      <dgm:spPr/>
    </dgm:pt>
    <dgm:pt modelId="{F3276AD9-6029-4032-94B2-718F0766E30B}" type="pres">
      <dgm:prSet presAssocID="{5D57EFC4-0D65-438B-87AC-A4701C3A2DE2}" presName="circle2" presStyleLbl="node1" presStyleIdx="1" presStyleCnt="3"/>
      <dgm:spPr/>
    </dgm:pt>
    <dgm:pt modelId="{16411C75-83F3-445F-B0B1-8DCE5814234F}" type="pres">
      <dgm:prSet presAssocID="{5D57EFC4-0D65-438B-87AC-A4701C3A2DE2}" presName="rect2" presStyleLbl="alignAcc1" presStyleIdx="1" presStyleCnt="3" custScaleY="110033" custLinFactNeighborX="1127" custLinFactNeighborY="-1607"/>
      <dgm:spPr/>
      <dgm:t>
        <a:bodyPr/>
        <a:lstStyle/>
        <a:p>
          <a:endParaRPr lang="el-GR"/>
        </a:p>
      </dgm:t>
    </dgm:pt>
    <dgm:pt modelId="{A7BB201D-2057-415E-8C3A-4DD2D88ACC84}" type="pres">
      <dgm:prSet presAssocID="{79C0F334-6824-4DF9-95C3-26318926CAC2}" presName="vertSpace3" presStyleLbl="node1" presStyleIdx="1" presStyleCnt="3"/>
      <dgm:spPr/>
    </dgm:pt>
    <dgm:pt modelId="{87C536D5-4859-4DA6-9D96-CA7EEB10F5C9}" type="pres">
      <dgm:prSet presAssocID="{79C0F334-6824-4DF9-95C3-26318926CAC2}" presName="circle3" presStyleLbl="node1" presStyleIdx="2" presStyleCnt="3"/>
      <dgm:spPr/>
    </dgm:pt>
    <dgm:pt modelId="{3DAA6E9A-E490-425D-921B-F8E56DAFF111}" type="pres">
      <dgm:prSet presAssocID="{79C0F334-6824-4DF9-95C3-26318926CAC2}" presName="rect3" presStyleLbl="alignAcc1" presStyleIdx="2" presStyleCnt="3"/>
      <dgm:spPr/>
      <dgm:t>
        <a:bodyPr/>
        <a:lstStyle/>
        <a:p>
          <a:endParaRPr lang="el-GR"/>
        </a:p>
      </dgm:t>
    </dgm:pt>
    <dgm:pt modelId="{0B794117-EC56-476C-9F6E-60831D674EA6}" type="pres">
      <dgm:prSet presAssocID="{F30700EB-FCC1-4F4F-B768-C21F3F3DFFAE}" presName="rect1ParTxNoCh" presStyleLbl="alignAcc1" presStyleIdx="2" presStyleCnt="3">
        <dgm:presLayoutVars>
          <dgm:chMax val="1"/>
          <dgm:bulletEnabled val="1"/>
        </dgm:presLayoutVars>
      </dgm:prSet>
      <dgm:spPr/>
      <dgm:t>
        <a:bodyPr/>
        <a:lstStyle/>
        <a:p>
          <a:endParaRPr lang="el-GR"/>
        </a:p>
      </dgm:t>
    </dgm:pt>
    <dgm:pt modelId="{324CCC01-90FD-4802-9B3E-713D0CAA31A8}" type="pres">
      <dgm:prSet presAssocID="{5D57EFC4-0D65-438B-87AC-A4701C3A2DE2}" presName="rect2ParTxNoCh" presStyleLbl="alignAcc1" presStyleIdx="2" presStyleCnt="3">
        <dgm:presLayoutVars>
          <dgm:chMax val="1"/>
          <dgm:bulletEnabled val="1"/>
        </dgm:presLayoutVars>
      </dgm:prSet>
      <dgm:spPr/>
      <dgm:t>
        <a:bodyPr/>
        <a:lstStyle/>
        <a:p>
          <a:endParaRPr lang="el-GR"/>
        </a:p>
      </dgm:t>
    </dgm:pt>
    <dgm:pt modelId="{70F74182-F87B-48C0-BAA9-4472CB3E5E08}" type="pres">
      <dgm:prSet presAssocID="{79C0F334-6824-4DF9-95C3-26318926CAC2}" presName="rect3ParTxNoCh" presStyleLbl="alignAcc1" presStyleIdx="2" presStyleCnt="3">
        <dgm:presLayoutVars>
          <dgm:chMax val="1"/>
          <dgm:bulletEnabled val="1"/>
        </dgm:presLayoutVars>
      </dgm:prSet>
      <dgm:spPr/>
      <dgm:t>
        <a:bodyPr/>
        <a:lstStyle/>
        <a:p>
          <a:endParaRPr lang="el-GR"/>
        </a:p>
      </dgm:t>
    </dgm:pt>
  </dgm:ptLst>
  <dgm:cxnLst>
    <dgm:cxn modelId="{5EBEAF02-E254-4528-87E7-34995393972E}" type="presOf" srcId="{79C0F334-6824-4DF9-95C3-26318926CAC2}" destId="{70F74182-F87B-48C0-BAA9-4472CB3E5E08}" srcOrd="1" destOrd="0" presId="urn:microsoft.com/office/officeart/2005/8/layout/target3"/>
    <dgm:cxn modelId="{F0BAA3B0-EC25-48D3-BE32-DF8F995D7001}" type="presOf" srcId="{7776F258-5916-4BE4-AC82-B92BA5E89899}" destId="{05DF4D99-3665-40E2-B257-6B9692209CE9}" srcOrd="0" destOrd="0" presId="urn:microsoft.com/office/officeart/2005/8/layout/target3"/>
    <dgm:cxn modelId="{A58F0375-FBA4-452A-8B4A-8ED774747F78}" type="presOf" srcId="{5D57EFC4-0D65-438B-87AC-A4701C3A2DE2}" destId="{324CCC01-90FD-4802-9B3E-713D0CAA31A8}" srcOrd="1" destOrd="0" presId="urn:microsoft.com/office/officeart/2005/8/layout/target3"/>
    <dgm:cxn modelId="{98600A61-1FE0-408D-9789-6D10C5FCF8F0}" type="presOf" srcId="{F30700EB-FCC1-4F4F-B768-C21F3F3DFFAE}" destId="{0B794117-EC56-476C-9F6E-60831D674EA6}" srcOrd="1" destOrd="0" presId="urn:microsoft.com/office/officeart/2005/8/layout/target3"/>
    <dgm:cxn modelId="{E6537121-69B3-4922-A986-46242C45171C}" srcId="{7776F258-5916-4BE4-AC82-B92BA5E89899}" destId="{5D57EFC4-0D65-438B-87AC-A4701C3A2DE2}" srcOrd="1" destOrd="0" parTransId="{D87FAA1B-3A5C-49B8-A2C0-7C7544578860}" sibTransId="{53BDB3A8-E79B-4928-9306-5F8F256DA09B}"/>
    <dgm:cxn modelId="{8FD09877-9768-4543-9B7B-403D382EB1FF}" type="presOf" srcId="{79C0F334-6824-4DF9-95C3-26318926CAC2}" destId="{3DAA6E9A-E490-425D-921B-F8E56DAFF111}" srcOrd="0" destOrd="0" presId="urn:microsoft.com/office/officeart/2005/8/layout/target3"/>
    <dgm:cxn modelId="{FA2BC4E1-F8D5-4AE8-ADDC-200B4C23D61A}" type="presOf" srcId="{5D57EFC4-0D65-438B-87AC-A4701C3A2DE2}" destId="{16411C75-83F3-445F-B0B1-8DCE5814234F}" srcOrd="0" destOrd="0" presId="urn:microsoft.com/office/officeart/2005/8/layout/target3"/>
    <dgm:cxn modelId="{88BA1E01-4164-4B64-80D6-8B723995EF28}" srcId="{7776F258-5916-4BE4-AC82-B92BA5E89899}" destId="{F30700EB-FCC1-4F4F-B768-C21F3F3DFFAE}" srcOrd="0" destOrd="0" parTransId="{357AA3A6-293A-40DA-8DDB-3DDB8F3FCD80}" sibTransId="{F666F503-419D-4203-80BE-C4328D33C187}"/>
    <dgm:cxn modelId="{849D5BAB-2E96-40F8-8987-1F949BD8397B}" srcId="{7776F258-5916-4BE4-AC82-B92BA5E89899}" destId="{79C0F334-6824-4DF9-95C3-26318926CAC2}" srcOrd="2" destOrd="0" parTransId="{4C146C23-92BF-4F1E-ACDB-276D70971738}" sibTransId="{CFC7129D-6DE1-442C-901F-A7B3BF736610}"/>
    <dgm:cxn modelId="{AC8EC19D-3FF4-4FAD-B9E9-8C2604DE3870}" type="presOf" srcId="{F30700EB-FCC1-4F4F-B768-C21F3F3DFFAE}" destId="{87F70588-4970-4063-9D29-79C72BE9261B}" srcOrd="0" destOrd="0" presId="urn:microsoft.com/office/officeart/2005/8/layout/target3"/>
    <dgm:cxn modelId="{D992BD5C-87BC-4E1F-991A-B3170964868A}" type="presParOf" srcId="{05DF4D99-3665-40E2-B257-6B9692209CE9}" destId="{9FA57D5F-EFBE-4886-9570-03E0B35C3EFE}" srcOrd="0" destOrd="0" presId="urn:microsoft.com/office/officeart/2005/8/layout/target3"/>
    <dgm:cxn modelId="{FC6E1DD4-373E-4B88-9B95-F71DC4F894D8}" type="presParOf" srcId="{05DF4D99-3665-40E2-B257-6B9692209CE9}" destId="{428C307E-56A3-4465-B5FC-65E9081E36A9}" srcOrd="1" destOrd="0" presId="urn:microsoft.com/office/officeart/2005/8/layout/target3"/>
    <dgm:cxn modelId="{9BCDF6E2-2517-484E-A300-3A87ACB5D6BD}" type="presParOf" srcId="{05DF4D99-3665-40E2-B257-6B9692209CE9}" destId="{87F70588-4970-4063-9D29-79C72BE9261B}" srcOrd="2" destOrd="0" presId="urn:microsoft.com/office/officeart/2005/8/layout/target3"/>
    <dgm:cxn modelId="{E3684A5D-3E12-4C74-9EF6-B9F7F7D186FC}" type="presParOf" srcId="{05DF4D99-3665-40E2-B257-6B9692209CE9}" destId="{7AB48566-DAB0-4594-9AA5-DFF1CB57B0BA}" srcOrd="3" destOrd="0" presId="urn:microsoft.com/office/officeart/2005/8/layout/target3"/>
    <dgm:cxn modelId="{B7D60C61-2E14-4822-AFF0-A41A3D232E9D}" type="presParOf" srcId="{05DF4D99-3665-40E2-B257-6B9692209CE9}" destId="{F3276AD9-6029-4032-94B2-718F0766E30B}" srcOrd="4" destOrd="0" presId="urn:microsoft.com/office/officeart/2005/8/layout/target3"/>
    <dgm:cxn modelId="{30F685F4-8DD0-4CC9-9D7D-62FB91F26CF7}" type="presParOf" srcId="{05DF4D99-3665-40E2-B257-6B9692209CE9}" destId="{16411C75-83F3-445F-B0B1-8DCE5814234F}" srcOrd="5" destOrd="0" presId="urn:microsoft.com/office/officeart/2005/8/layout/target3"/>
    <dgm:cxn modelId="{19EBD0DD-9861-4DAA-AD53-A129AB031917}" type="presParOf" srcId="{05DF4D99-3665-40E2-B257-6B9692209CE9}" destId="{A7BB201D-2057-415E-8C3A-4DD2D88ACC84}" srcOrd="6" destOrd="0" presId="urn:microsoft.com/office/officeart/2005/8/layout/target3"/>
    <dgm:cxn modelId="{0D59071E-C868-40F7-ADCF-C544053914CA}" type="presParOf" srcId="{05DF4D99-3665-40E2-B257-6B9692209CE9}" destId="{87C536D5-4859-4DA6-9D96-CA7EEB10F5C9}" srcOrd="7" destOrd="0" presId="urn:microsoft.com/office/officeart/2005/8/layout/target3"/>
    <dgm:cxn modelId="{D58760B3-E76E-4AE3-8A89-ECBF298B78E8}" type="presParOf" srcId="{05DF4D99-3665-40E2-B257-6B9692209CE9}" destId="{3DAA6E9A-E490-425D-921B-F8E56DAFF111}" srcOrd="8" destOrd="0" presId="urn:microsoft.com/office/officeart/2005/8/layout/target3"/>
    <dgm:cxn modelId="{29806C7E-E7CB-4655-8FFF-A81EF7D6E4BB}" type="presParOf" srcId="{05DF4D99-3665-40E2-B257-6B9692209CE9}" destId="{0B794117-EC56-476C-9F6E-60831D674EA6}" srcOrd="9" destOrd="0" presId="urn:microsoft.com/office/officeart/2005/8/layout/target3"/>
    <dgm:cxn modelId="{8D279319-51D9-49D2-B66F-42C6B6BF118F}" type="presParOf" srcId="{05DF4D99-3665-40E2-B257-6B9692209CE9}" destId="{324CCC01-90FD-4802-9B3E-713D0CAA31A8}" srcOrd="10" destOrd="0" presId="urn:microsoft.com/office/officeart/2005/8/layout/target3"/>
    <dgm:cxn modelId="{0C708526-B8D3-494C-9201-D1F735FFC7A1}" type="presParOf" srcId="{05DF4D99-3665-40E2-B257-6B9692209CE9}" destId="{70F74182-F87B-48C0-BAA9-4472CB3E5E0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776F258-5916-4BE4-AC82-B92BA5E8989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l-GR"/>
        </a:p>
      </dgm:t>
    </dgm:pt>
    <dgm:pt modelId="{AD44F639-1C07-4D45-A653-57108FC99853}">
      <dgm:prSet custT="1"/>
      <dgm:spPr/>
      <dgm:t>
        <a:bodyPr/>
        <a:lstStyle/>
        <a:p>
          <a:pPr algn="just" rtl="0"/>
          <a:r>
            <a:rPr lang="el-GR" sz="2000" dirty="0" smtClean="0"/>
            <a:t>• </a:t>
          </a:r>
          <a:r>
            <a:rPr lang="el-GR" sz="2000" b="1" dirty="0" smtClean="0"/>
            <a:t>Επικέντρωση στο μαθητή:</a:t>
          </a:r>
          <a:r>
            <a:rPr lang="el-GR" sz="2000" dirty="0" smtClean="0"/>
            <a:t> οι πράξεις του διευθυντή είναι συμβολικά σημαντικές για τους μαθητές. Κίνητρα, όπως η δημόσια αναγνώριση, χρησιμοποιούνται για να ενθαρρύνουν κατάλληλες συμπεριφορές στους μαθητές. </a:t>
          </a:r>
          <a:endParaRPr lang="el-GR" sz="2000" dirty="0"/>
        </a:p>
      </dgm:t>
    </dgm:pt>
    <dgm:pt modelId="{1A696CE3-8ACF-4EFC-A5DC-C80A3828B132}" type="parTrans" cxnId="{FD477090-2ACF-471D-B2B8-11469055018C}">
      <dgm:prSet/>
      <dgm:spPr/>
      <dgm:t>
        <a:bodyPr/>
        <a:lstStyle/>
        <a:p>
          <a:endParaRPr lang="el-GR"/>
        </a:p>
      </dgm:t>
    </dgm:pt>
    <dgm:pt modelId="{65D192EA-DE69-41FF-A878-7FB9B670A5E0}" type="sibTrans" cxnId="{FD477090-2ACF-471D-B2B8-11469055018C}">
      <dgm:prSet/>
      <dgm:spPr/>
      <dgm:t>
        <a:bodyPr/>
        <a:lstStyle/>
        <a:p>
          <a:endParaRPr lang="el-GR"/>
        </a:p>
      </dgm:t>
    </dgm:pt>
    <dgm:pt modelId="{42E4BD04-9097-4371-BD02-4B415D68A2D5}">
      <dgm:prSet custT="1"/>
      <dgm:spPr/>
      <dgm:t>
        <a:bodyPr/>
        <a:lstStyle/>
        <a:p>
          <a:pPr algn="just" rtl="0"/>
          <a:r>
            <a:rPr lang="el-GR" sz="1900" dirty="0" smtClean="0"/>
            <a:t>• </a:t>
          </a:r>
          <a:r>
            <a:rPr lang="el-GR" sz="2000" b="1" dirty="0" smtClean="0"/>
            <a:t>Επικέντρωση στους γονείς και στην κοινότητα:</a:t>
          </a:r>
          <a:r>
            <a:rPr lang="el-GR" sz="2000" dirty="0" smtClean="0"/>
            <a:t> οι διευθυντές επιδιώκουν να εξασφαλίσουν τόσο την πρόσβαση όσο και τη συμμετοχή των γονέων στο σχολείο καθώς και την αίσθηση ότι το σχολείο κατανοεί και ανταποκρίνεται στις </a:t>
          </a:r>
          <a:r>
            <a:rPr lang="el-GR" sz="2000" dirty="0" err="1" smtClean="0"/>
            <a:t>γονεϊκές</a:t>
          </a:r>
          <a:r>
            <a:rPr lang="el-GR" sz="2000" dirty="0" smtClean="0"/>
            <a:t> και κοινοτικές προσδοκίες. </a:t>
          </a:r>
          <a:endParaRPr lang="el-GR" sz="2000" dirty="0"/>
        </a:p>
      </dgm:t>
    </dgm:pt>
    <dgm:pt modelId="{105F9FA2-05E3-46B4-B981-2195BC830AF0}" type="parTrans" cxnId="{F424E3C4-6EBA-49C2-941F-4718852EB1C0}">
      <dgm:prSet/>
      <dgm:spPr/>
      <dgm:t>
        <a:bodyPr/>
        <a:lstStyle/>
        <a:p>
          <a:endParaRPr lang="el-GR"/>
        </a:p>
      </dgm:t>
    </dgm:pt>
    <dgm:pt modelId="{AE45372D-6BD6-4380-A16E-6BEB7A2BDF59}" type="sibTrans" cxnId="{F424E3C4-6EBA-49C2-941F-4718852EB1C0}">
      <dgm:prSet/>
      <dgm:spPr/>
      <dgm:t>
        <a:bodyPr/>
        <a:lstStyle/>
        <a:p>
          <a:endParaRPr lang="el-GR"/>
        </a:p>
      </dgm:t>
    </dgm:pt>
    <dgm:pt modelId="{19AE74F8-78D5-4869-8927-87E8FEB206E3}">
      <dgm:prSet custT="1"/>
      <dgm:spPr/>
      <dgm:t>
        <a:bodyPr/>
        <a:lstStyle/>
        <a:p>
          <a:pPr algn="just" rtl="0"/>
          <a:r>
            <a:rPr lang="el-GR" sz="1900" b="1" dirty="0" smtClean="0"/>
            <a:t>• </a:t>
          </a:r>
          <a:r>
            <a:rPr lang="el-GR" sz="2000" b="1" dirty="0" smtClean="0"/>
            <a:t>Αξίες:</a:t>
          </a:r>
          <a:r>
            <a:rPr lang="el-GR" sz="2000" dirty="0" smtClean="0"/>
            <a:t> οι αξίες των διευθυντών-</a:t>
          </a:r>
          <a:r>
            <a:rPr lang="el-GR" sz="2000" dirty="0" err="1" smtClean="0"/>
            <a:t>ντριων</a:t>
          </a:r>
          <a:r>
            <a:rPr lang="el-GR" sz="2000" dirty="0" smtClean="0"/>
            <a:t> σχετίζονται με τον τύπο της ηγεσίας που εφαρμόζουν. </a:t>
          </a:r>
          <a:endParaRPr lang="el-GR" sz="2000" dirty="0"/>
        </a:p>
      </dgm:t>
    </dgm:pt>
    <dgm:pt modelId="{F3948C38-F0B1-461E-B928-B99FF9B89BE3}" type="sibTrans" cxnId="{EDF64568-70E9-4C43-B7CC-B0741763E8FD}">
      <dgm:prSet/>
      <dgm:spPr/>
      <dgm:t>
        <a:bodyPr/>
        <a:lstStyle/>
        <a:p>
          <a:endParaRPr lang="el-GR"/>
        </a:p>
      </dgm:t>
    </dgm:pt>
    <dgm:pt modelId="{F451346E-4ABC-4E86-8DF9-406E7D9B6B1D}" type="parTrans" cxnId="{EDF64568-70E9-4C43-B7CC-B0741763E8FD}">
      <dgm:prSet/>
      <dgm:spPr/>
      <dgm:t>
        <a:bodyPr/>
        <a:lstStyle/>
        <a:p>
          <a:endParaRPr lang="el-GR"/>
        </a:p>
      </dgm:t>
    </dgm:pt>
    <dgm:pt modelId="{05DF4D99-3665-40E2-B257-6B9692209CE9}" type="pres">
      <dgm:prSet presAssocID="{7776F258-5916-4BE4-AC82-B92BA5E89899}" presName="Name0" presStyleCnt="0">
        <dgm:presLayoutVars>
          <dgm:chMax val="7"/>
          <dgm:dir/>
          <dgm:animLvl val="lvl"/>
          <dgm:resizeHandles val="exact"/>
        </dgm:presLayoutVars>
      </dgm:prSet>
      <dgm:spPr/>
      <dgm:t>
        <a:bodyPr/>
        <a:lstStyle/>
        <a:p>
          <a:endParaRPr lang="el-GR"/>
        </a:p>
      </dgm:t>
    </dgm:pt>
    <dgm:pt modelId="{4813C2B7-7135-4584-84CA-E65D8569EBC3}" type="pres">
      <dgm:prSet presAssocID="{19AE74F8-78D5-4869-8927-87E8FEB206E3}" presName="circle1" presStyleLbl="node1" presStyleIdx="0" presStyleCnt="3" custScaleX="93103" custScaleY="91410" custLinFactNeighborX="3448" custLinFactNeighborY="3158"/>
      <dgm:spPr/>
    </dgm:pt>
    <dgm:pt modelId="{5578621A-939A-4EE6-8EE3-6283DEA5CB2B}" type="pres">
      <dgm:prSet presAssocID="{19AE74F8-78D5-4869-8927-87E8FEB206E3}" presName="space" presStyleCnt="0"/>
      <dgm:spPr/>
    </dgm:pt>
    <dgm:pt modelId="{3CA869ED-A4DB-489E-9E04-8DBB1C272C01}" type="pres">
      <dgm:prSet presAssocID="{19AE74F8-78D5-4869-8927-87E8FEB206E3}" presName="rect1" presStyleLbl="alignAcc1" presStyleIdx="0" presStyleCnt="3" custScaleY="91666"/>
      <dgm:spPr/>
      <dgm:t>
        <a:bodyPr/>
        <a:lstStyle/>
        <a:p>
          <a:endParaRPr lang="el-GR"/>
        </a:p>
      </dgm:t>
    </dgm:pt>
    <dgm:pt modelId="{0513C363-15C8-4A23-A8AE-5798FE065B0D}" type="pres">
      <dgm:prSet presAssocID="{AD44F639-1C07-4D45-A653-57108FC99853}" presName="vertSpace2" presStyleLbl="node1" presStyleIdx="0" presStyleCnt="3"/>
      <dgm:spPr/>
    </dgm:pt>
    <dgm:pt modelId="{7E38755F-C347-4AC2-BCB8-5AA7CE1E554B}" type="pres">
      <dgm:prSet presAssocID="{AD44F639-1C07-4D45-A653-57108FC99853}" presName="circle2" presStyleLbl="node1" presStyleIdx="1" presStyleCnt="3"/>
      <dgm:spPr/>
    </dgm:pt>
    <dgm:pt modelId="{1B1C09C4-4D3C-499A-9260-3C7E4FEDF22E}" type="pres">
      <dgm:prSet presAssocID="{AD44F639-1C07-4D45-A653-57108FC99853}" presName="rect2" presStyleLbl="alignAcc1" presStyleIdx="1" presStyleCnt="3"/>
      <dgm:spPr/>
      <dgm:t>
        <a:bodyPr/>
        <a:lstStyle/>
        <a:p>
          <a:endParaRPr lang="el-GR"/>
        </a:p>
      </dgm:t>
    </dgm:pt>
    <dgm:pt modelId="{962AA790-01A2-4B15-8665-E255C264979E}" type="pres">
      <dgm:prSet presAssocID="{42E4BD04-9097-4371-BD02-4B415D68A2D5}" presName="vertSpace3" presStyleLbl="node1" presStyleIdx="1" presStyleCnt="3"/>
      <dgm:spPr/>
    </dgm:pt>
    <dgm:pt modelId="{F91CFEC7-8F9D-451E-9519-6928035086BD}" type="pres">
      <dgm:prSet presAssocID="{42E4BD04-9097-4371-BD02-4B415D68A2D5}" presName="circle3" presStyleLbl="node1" presStyleIdx="2" presStyleCnt="3"/>
      <dgm:spPr/>
    </dgm:pt>
    <dgm:pt modelId="{A370EA0F-BA96-43BC-9BFC-0B8555AF70B1}" type="pres">
      <dgm:prSet presAssocID="{42E4BD04-9097-4371-BD02-4B415D68A2D5}" presName="rect3" presStyleLbl="alignAcc1" presStyleIdx="2" presStyleCnt="3" custScaleY="100099"/>
      <dgm:spPr/>
      <dgm:t>
        <a:bodyPr/>
        <a:lstStyle/>
        <a:p>
          <a:endParaRPr lang="el-GR"/>
        </a:p>
      </dgm:t>
    </dgm:pt>
    <dgm:pt modelId="{32897FEA-3825-4E89-84AE-82D2D51EA402}" type="pres">
      <dgm:prSet presAssocID="{19AE74F8-78D5-4869-8927-87E8FEB206E3}" presName="rect1ParTxNoCh" presStyleLbl="alignAcc1" presStyleIdx="2" presStyleCnt="3">
        <dgm:presLayoutVars>
          <dgm:chMax val="1"/>
          <dgm:bulletEnabled val="1"/>
        </dgm:presLayoutVars>
      </dgm:prSet>
      <dgm:spPr/>
      <dgm:t>
        <a:bodyPr/>
        <a:lstStyle/>
        <a:p>
          <a:endParaRPr lang="el-GR"/>
        </a:p>
      </dgm:t>
    </dgm:pt>
    <dgm:pt modelId="{E5C8C99C-9764-4DF3-97E0-6CED938C4891}" type="pres">
      <dgm:prSet presAssocID="{AD44F639-1C07-4D45-A653-57108FC99853}" presName="rect2ParTxNoCh" presStyleLbl="alignAcc1" presStyleIdx="2" presStyleCnt="3">
        <dgm:presLayoutVars>
          <dgm:chMax val="1"/>
          <dgm:bulletEnabled val="1"/>
        </dgm:presLayoutVars>
      </dgm:prSet>
      <dgm:spPr/>
      <dgm:t>
        <a:bodyPr/>
        <a:lstStyle/>
        <a:p>
          <a:endParaRPr lang="el-GR"/>
        </a:p>
      </dgm:t>
    </dgm:pt>
    <dgm:pt modelId="{12150664-7158-4A05-8523-5266BB3A3409}" type="pres">
      <dgm:prSet presAssocID="{42E4BD04-9097-4371-BD02-4B415D68A2D5}" presName="rect3ParTxNoCh" presStyleLbl="alignAcc1" presStyleIdx="2" presStyleCnt="3">
        <dgm:presLayoutVars>
          <dgm:chMax val="1"/>
          <dgm:bulletEnabled val="1"/>
        </dgm:presLayoutVars>
      </dgm:prSet>
      <dgm:spPr/>
      <dgm:t>
        <a:bodyPr/>
        <a:lstStyle/>
        <a:p>
          <a:endParaRPr lang="el-GR"/>
        </a:p>
      </dgm:t>
    </dgm:pt>
  </dgm:ptLst>
  <dgm:cxnLst>
    <dgm:cxn modelId="{9D7E6464-9A87-49AA-A7C5-F60B49EDC19B}" type="presOf" srcId="{19AE74F8-78D5-4869-8927-87E8FEB206E3}" destId="{3CA869ED-A4DB-489E-9E04-8DBB1C272C01}" srcOrd="0" destOrd="0" presId="urn:microsoft.com/office/officeart/2005/8/layout/target3"/>
    <dgm:cxn modelId="{B142D571-7F21-4ED5-8FDB-05DD7F8D3646}" type="presOf" srcId="{AD44F639-1C07-4D45-A653-57108FC99853}" destId="{E5C8C99C-9764-4DF3-97E0-6CED938C4891}" srcOrd="1" destOrd="0" presId="urn:microsoft.com/office/officeart/2005/8/layout/target3"/>
    <dgm:cxn modelId="{EDF64568-70E9-4C43-B7CC-B0741763E8FD}" srcId="{7776F258-5916-4BE4-AC82-B92BA5E89899}" destId="{19AE74F8-78D5-4869-8927-87E8FEB206E3}" srcOrd="0" destOrd="0" parTransId="{F451346E-4ABC-4E86-8DF9-406E7D9B6B1D}" sibTransId="{F3948C38-F0B1-461E-B928-B99FF9B89BE3}"/>
    <dgm:cxn modelId="{DF7F2A79-C6DE-4552-A25D-BFBD916C451C}" type="presOf" srcId="{19AE74F8-78D5-4869-8927-87E8FEB206E3}" destId="{32897FEA-3825-4E89-84AE-82D2D51EA402}" srcOrd="1" destOrd="0" presId="urn:microsoft.com/office/officeart/2005/8/layout/target3"/>
    <dgm:cxn modelId="{FD477090-2ACF-471D-B2B8-11469055018C}" srcId="{7776F258-5916-4BE4-AC82-B92BA5E89899}" destId="{AD44F639-1C07-4D45-A653-57108FC99853}" srcOrd="1" destOrd="0" parTransId="{1A696CE3-8ACF-4EFC-A5DC-C80A3828B132}" sibTransId="{65D192EA-DE69-41FF-A878-7FB9B670A5E0}"/>
    <dgm:cxn modelId="{DDE3AC54-8DEB-4197-96A0-872FF2972C6F}" type="presOf" srcId="{AD44F639-1C07-4D45-A653-57108FC99853}" destId="{1B1C09C4-4D3C-499A-9260-3C7E4FEDF22E}" srcOrd="0" destOrd="0" presId="urn:microsoft.com/office/officeart/2005/8/layout/target3"/>
    <dgm:cxn modelId="{6B1BB50E-B8A1-4565-A23D-590604255FCB}" type="presOf" srcId="{42E4BD04-9097-4371-BD02-4B415D68A2D5}" destId="{12150664-7158-4A05-8523-5266BB3A3409}" srcOrd="1" destOrd="0" presId="urn:microsoft.com/office/officeart/2005/8/layout/target3"/>
    <dgm:cxn modelId="{544B600D-1C05-4D0A-961B-60B5422C70E4}" type="presOf" srcId="{42E4BD04-9097-4371-BD02-4B415D68A2D5}" destId="{A370EA0F-BA96-43BC-9BFC-0B8555AF70B1}" srcOrd="0" destOrd="0" presId="urn:microsoft.com/office/officeart/2005/8/layout/target3"/>
    <dgm:cxn modelId="{C8912D31-46F6-45DA-AD81-B520C1BFA67D}" type="presOf" srcId="{7776F258-5916-4BE4-AC82-B92BA5E89899}" destId="{05DF4D99-3665-40E2-B257-6B9692209CE9}" srcOrd="0" destOrd="0" presId="urn:microsoft.com/office/officeart/2005/8/layout/target3"/>
    <dgm:cxn modelId="{F424E3C4-6EBA-49C2-941F-4718852EB1C0}" srcId="{7776F258-5916-4BE4-AC82-B92BA5E89899}" destId="{42E4BD04-9097-4371-BD02-4B415D68A2D5}" srcOrd="2" destOrd="0" parTransId="{105F9FA2-05E3-46B4-B981-2195BC830AF0}" sibTransId="{AE45372D-6BD6-4380-A16E-6BEB7A2BDF59}"/>
    <dgm:cxn modelId="{257B57B8-8F5D-431D-AFDE-754008051538}" type="presParOf" srcId="{05DF4D99-3665-40E2-B257-6B9692209CE9}" destId="{4813C2B7-7135-4584-84CA-E65D8569EBC3}" srcOrd="0" destOrd="0" presId="urn:microsoft.com/office/officeart/2005/8/layout/target3"/>
    <dgm:cxn modelId="{9627B8FD-7325-4569-9D77-281DDE757D21}" type="presParOf" srcId="{05DF4D99-3665-40E2-B257-6B9692209CE9}" destId="{5578621A-939A-4EE6-8EE3-6283DEA5CB2B}" srcOrd="1" destOrd="0" presId="urn:microsoft.com/office/officeart/2005/8/layout/target3"/>
    <dgm:cxn modelId="{6D197691-048B-42ED-9BCD-D1FFE8E37896}" type="presParOf" srcId="{05DF4D99-3665-40E2-B257-6B9692209CE9}" destId="{3CA869ED-A4DB-489E-9E04-8DBB1C272C01}" srcOrd="2" destOrd="0" presId="urn:microsoft.com/office/officeart/2005/8/layout/target3"/>
    <dgm:cxn modelId="{2F3DC06F-C055-4DAB-B50B-936A2AE6DEEC}" type="presParOf" srcId="{05DF4D99-3665-40E2-B257-6B9692209CE9}" destId="{0513C363-15C8-4A23-A8AE-5798FE065B0D}" srcOrd="3" destOrd="0" presId="urn:microsoft.com/office/officeart/2005/8/layout/target3"/>
    <dgm:cxn modelId="{48740B57-1CC4-459F-A117-CA9E538672BA}" type="presParOf" srcId="{05DF4D99-3665-40E2-B257-6B9692209CE9}" destId="{7E38755F-C347-4AC2-BCB8-5AA7CE1E554B}" srcOrd="4" destOrd="0" presId="urn:microsoft.com/office/officeart/2005/8/layout/target3"/>
    <dgm:cxn modelId="{6858960E-86B5-4E03-B40D-3D0228D4D26E}" type="presParOf" srcId="{05DF4D99-3665-40E2-B257-6B9692209CE9}" destId="{1B1C09C4-4D3C-499A-9260-3C7E4FEDF22E}" srcOrd="5" destOrd="0" presId="urn:microsoft.com/office/officeart/2005/8/layout/target3"/>
    <dgm:cxn modelId="{BAA63B04-4180-48E2-B683-8966AB6FC04E}" type="presParOf" srcId="{05DF4D99-3665-40E2-B257-6B9692209CE9}" destId="{962AA790-01A2-4B15-8665-E255C264979E}" srcOrd="6" destOrd="0" presId="urn:microsoft.com/office/officeart/2005/8/layout/target3"/>
    <dgm:cxn modelId="{314D2074-F32C-4066-85EC-2764D0F72E76}" type="presParOf" srcId="{05DF4D99-3665-40E2-B257-6B9692209CE9}" destId="{F91CFEC7-8F9D-451E-9519-6928035086BD}" srcOrd="7" destOrd="0" presId="urn:microsoft.com/office/officeart/2005/8/layout/target3"/>
    <dgm:cxn modelId="{8BEDDDB8-E7E1-4519-AF9E-516CC5CBF7C9}" type="presParOf" srcId="{05DF4D99-3665-40E2-B257-6B9692209CE9}" destId="{A370EA0F-BA96-43BC-9BFC-0B8555AF70B1}" srcOrd="8" destOrd="0" presId="urn:microsoft.com/office/officeart/2005/8/layout/target3"/>
    <dgm:cxn modelId="{D84C6972-1B22-4D7E-8949-ABE3E46BB817}" type="presParOf" srcId="{05DF4D99-3665-40E2-B257-6B9692209CE9}" destId="{32897FEA-3825-4E89-84AE-82D2D51EA402}" srcOrd="9" destOrd="0" presId="urn:microsoft.com/office/officeart/2005/8/layout/target3"/>
    <dgm:cxn modelId="{45DBBEE1-482C-450F-A01B-D47FB9EC1B3E}" type="presParOf" srcId="{05DF4D99-3665-40E2-B257-6B9692209CE9}" destId="{E5C8C99C-9764-4DF3-97E0-6CED938C4891}" srcOrd="10" destOrd="0" presId="urn:microsoft.com/office/officeart/2005/8/layout/target3"/>
    <dgm:cxn modelId="{9180B2F1-9B75-4EEC-925D-F596FB1EF80D}" type="presParOf" srcId="{05DF4D99-3665-40E2-B257-6B9692209CE9}" destId="{12150664-7158-4A05-8523-5266BB3A340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776F258-5916-4BE4-AC82-B92BA5E8989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l-GR"/>
        </a:p>
      </dgm:t>
    </dgm:pt>
    <dgm:pt modelId="{AD44F639-1C07-4D45-A653-57108FC99853}">
      <dgm:prSet custT="1"/>
      <dgm:spPr/>
      <dgm:t>
        <a:bodyPr/>
        <a:lstStyle/>
        <a:p>
          <a:pPr algn="just" rtl="0"/>
          <a:r>
            <a:rPr lang="el-GR" sz="1700" dirty="0" smtClean="0"/>
            <a:t>•</a:t>
          </a:r>
          <a:r>
            <a:rPr lang="el-GR" sz="2000" b="1" dirty="0" smtClean="0"/>
            <a:t>Μελλοντικοί προσανατολισμοί:</a:t>
          </a:r>
          <a:r>
            <a:rPr lang="el-GR" sz="2000" dirty="0" smtClean="0"/>
            <a:t> ο διευθυντής εξασφαλίζει την ύπαρξη ενός κοινού σχολικού οράματος και την ομοφωνία των σχολικών στόχων και των προτεραιοτήτων που αναδύονται από το κοινό όραμα. </a:t>
          </a:r>
          <a:endParaRPr lang="el-GR" sz="2000" dirty="0"/>
        </a:p>
      </dgm:t>
    </dgm:pt>
    <dgm:pt modelId="{1A696CE3-8ACF-4EFC-A5DC-C80A3828B132}" type="parTrans" cxnId="{FD477090-2ACF-471D-B2B8-11469055018C}">
      <dgm:prSet/>
      <dgm:spPr/>
      <dgm:t>
        <a:bodyPr/>
        <a:lstStyle/>
        <a:p>
          <a:endParaRPr lang="el-GR"/>
        </a:p>
      </dgm:t>
    </dgm:pt>
    <dgm:pt modelId="{65D192EA-DE69-41FF-A878-7FB9B670A5E0}" type="sibTrans" cxnId="{FD477090-2ACF-471D-B2B8-11469055018C}">
      <dgm:prSet/>
      <dgm:spPr/>
      <dgm:t>
        <a:bodyPr/>
        <a:lstStyle/>
        <a:p>
          <a:endParaRPr lang="el-GR"/>
        </a:p>
      </dgm:t>
    </dgm:pt>
    <dgm:pt modelId="{544D1949-F6D4-4B5C-B5F3-E94A89ACDC77}">
      <dgm:prSet custT="1"/>
      <dgm:spPr/>
      <dgm:t>
        <a:bodyPr/>
        <a:lstStyle/>
        <a:p>
          <a:pPr algn="just" rtl="0"/>
          <a:r>
            <a:rPr lang="el-GR" sz="2000" dirty="0" smtClean="0"/>
            <a:t>• </a:t>
          </a:r>
          <a:r>
            <a:rPr lang="el-GR" sz="2000" b="1" dirty="0" smtClean="0"/>
            <a:t>Μάρκετινγκ του σχολείου:</a:t>
          </a:r>
          <a:r>
            <a:rPr lang="el-GR" sz="2000" dirty="0" smtClean="0"/>
            <a:t> μέσα από διαδικασίες όπως είναι οι δημόσιες σχέσεις, ο διευθυντής εξασφαλίζει ότι προβάλλει μία θετική εικόνα του σχολείου με </a:t>
          </a:r>
          <a:r>
            <a:rPr lang="el-GR" sz="2000" dirty="0" err="1" smtClean="0"/>
            <a:t>ό,τι</a:t>
          </a:r>
          <a:r>
            <a:rPr lang="el-GR" sz="2000" dirty="0" smtClean="0"/>
            <a:t> αυτό συνεπάγεται. </a:t>
          </a:r>
          <a:endParaRPr lang="el-GR" sz="2000" dirty="0"/>
        </a:p>
      </dgm:t>
    </dgm:pt>
    <dgm:pt modelId="{3B21282E-0C7D-4A2C-85FE-0B8297814324}" type="parTrans" cxnId="{4F5BBB94-4A4F-43F5-9C73-75E96A49E0B3}">
      <dgm:prSet/>
      <dgm:spPr/>
      <dgm:t>
        <a:bodyPr/>
        <a:lstStyle/>
        <a:p>
          <a:endParaRPr lang="el-GR"/>
        </a:p>
      </dgm:t>
    </dgm:pt>
    <dgm:pt modelId="{C4335D2D-D689-4591-9AAF-E59AE9188AF8}" type="sibTrans" cxnId="{4F5BBB94-4A4F-43F5-9C73-75E96A49E0B3}">
      <dgm:prSet/>
      <dgm:spPr/>
      <dgm:t>
        <a:bodyPr/>
        <a:lstStyle/>
        <a:p>
          <a:endParaRPr lang="el-GR"/>
        </a:p>
      </dgm:t>
    </dgm:pt>
    <dgm:pt modelId="{AA214EF1-7222-4368-B3EA-ABC1DE27D365}">
      <dgm:prSet custT="1"/>
      <dgm:spPr/>
      <dgm:t>
        <a:bodyPr/>
        <a:lstStyle/>
        <a:p>
          <a:pPr algn="just" rtl="0"/>
          <a:r>
            <a:rPr lang="el-GR" sz="1700" dirty="0" smtClean="0"/>
            <a:t>• </a:t>
          </a:r>
          <a:r>
            <a:rPr lang="el-GR" sz="2000" b="1" dirty="0" smtClean="0"/>
            <a:t>Ευαισθησία στο εναλλασσόμενο εκπαιδευτικό κλίμα:</a:t>
          </a:r>
          <a:r>
            <a:rPr lang="el-GR" sz="2000" dirty="0" smtClean="0"/>
            <a:t> ο διευθυντής έχει συνείδηση και είναι ευαίσθητος στις αλλαγές του εκπαιδευτικού κλίματος. Τα χαρακτηριστικά και οι απαιτήσεις της κοινωνίας του 21ου αιώνα δημιουργούν την ανάγκη σχολείων σύγχρονων, ευέλικτων και προσαρμόσιμων στις παρούσες ανταγωνιστικές συνθήκες. </a:t>
          </a:r>
          <a:endParaRPr lang="el-GR" sz="2000" dirty="0"/>
        </a:p>
      </dgm:t>
    </dgm:pt>
    <dgm:pt modelId="{2A421A43-4A1D-467C-A3BE-933BB97BEBEA}" type="parTrans" cxnId="{2F02A97C-8B13-4023-BBDA-C1E994A32D11}">
      <dgm:prSet/>
      <dgm:spPr/>
      <dgm:t>
        <a:bodyPr/>
        <a:lstStyle/>
        <a:p>
          <a:endParaRPr lang="el-GR"/>
        </a:p>
      </dgm:t>
    </dgm:pt>
    <dgm:pt modelId="{914553ED-3338-4E09-AAC4-FB4C7E1377DF}" type="sibTrans" cxnId="{2F02A97C-8B13-4023-BBDA-C1E994A32D11}">
      <dgm:prSet/>
      <dgm:spPr/>
      <dgm:t>
        <a:bodyPr/>
        <a:lstStyle/>
        <a:p>
          <a:endParaRPr lang="el-GR"/>
        </a:p>
      </dgm:t>
    </dgm:pt>
    <dgm:pt modelId="{05DF4D99-3665-40E2-B257-6B9692209CE9}" type="pres">
      <dgm:prSet presAssocID="{7776F258-5916-4BE4-AC82-B92BA5E89899}" presName="Name0" presStyleCnt="0">
        <dgm:presLayoutVars>
          <dgm:chMax val="7"/>
          <dgm:dir/>
          <dgm:animLvl val="lvl"/>
          <dgm:resizeHandles val="exact"/>
        </dgm:presLayoutVars>
      </dgm:prSet>
      <dgm:spPr/>
      <dgm:t>
        <a:bodyPr/>
        <a:lstStyle/>
        <a:p>
          <a:endParaRPr lang="el-GR"/>
        </a:p>
      </dgm:t>
    </dgm:pt>
    <dgm:pt modelId="{DCF3D91A-0EBC-4F9C-968D-23C952955EA8}" type="pres">
      <dgm:prSet presAssocID="{544D1949-F6D4-4B5C-B5F3-E94A89ACDC77}" presName="circle1" presStyleLbl="node1" presStyleIdx="0" presStyleCnt="3"/>
      <dgm:spPr/>
    </dgm:pt>
    <dgm:pt modelId="{76A444D2-A4FF-47B6-BDDC-399271E0547D}" type="pres">
      <dgm:prSet presAssocID="{544D1949-F6D4-4B5C-B5F3-E94A89ACDC77}" presName="space" presStyleCnt="0"/>
      <dgm:spPr/>
    </dgm:pt>
    <dgm:pt modelId="{CF58BF24-F65D-4A44-A4C7-452AD21C5F37}" type="pres">
      <dgm:prSet presAssocID="{544D1949-F6D4-4B5C-B5F3-E94A89ACDC77}" presName="rect1" presStyleLbl="alignAcc1" presStyleIdx="0" presStyleCnt="3"/>
      <dgm:spPr/>
      <dgm:t>
        <a:bodyPr/>
        <a:lstStyle/>
        <a:p>
          <a:endParaRPr lang="el-GR"/>
        </a:p>
      </dgm:t>
    </dgm:pt>
    <dgm:pt modelId="{0513C363-15C8-4A23-A8AE-5798FE065B0D}" type="pres">
      <dgm:prSet presAssocID="{AD44F639-1C07-4D45-A653-57108FC99853}" presName="vertSpace2" presStyleLbl="node1" presStyleIdx="0" presStyleCnt="3"/>
      <dgm:spPr/>
    </dgm:pt>
    <dgm:pt modelId="{7E38755F-C347-4AC2-BCB8-5AA7CE1E554B}" type="pres">
      <dgm:prSet presAssocID="{AD44F639-1C07-4D45-A653-57108FC99853}" presName="circle2" presStyleLbl="node1" presStyleIdx="1" presStyleCnt="3"/>
      <dgm:spPr/>
    </dgm:pt>
    <dgm:pt modelId="{1B1C09C4-4D3C-499A-9260-3C7E4FEDF22E}" type="pres">
      <dgm:prSet presAssocID="{AD44F639-1C07-4D45-A653-57108FC99853}" presName="rect2" presStyleLbl="alignAcc1" presStyleIdx="1" presStyleCnt="3"/>
      <dgm:spPr/>
      <dgm:t>
        <a:bodyPr/>
        <a:lstStyle/>
        <a:p>
          <a:endParaRPr lang="el-GR"/>
        </a:p>
      </dgm:t>
    </dgm:pt>
    <dgm:pt modelId="{35915FBC-C4CF-4878-ADF3-FBC2D505CD56}" type="pres">
      <dgm:prSet presAssocID="{AA214EF1-7222-4368-B3EA-ABC1DE27D365}" presName="vertSpace3" presStyleLbl="node1" presStyleIdx="1" presStyleCnt="3"/>
      <dgm:spPr/>
    </dgm:pt>
    <dgm:pt modelId="{ECC5E683-30FE-4460-BA27-C6F6AB2FABDC}" type="pres">
      <dgm:prSet presAssocID="{AA214EF1-7222-4368-B3EA-ABC1DE27D365}" presName="circle3" presStyleLbl="node1" presStyleIdx="2" presStyleCnt="3" custScaleY="100099"/>
      <dgm:spPr/>
    </dgm:pt>
    <dgm:pt modelId="{4160FF4C-A807-459C-9E6C-33A75C10AFD4}" type="pres">
      <dgm:prSet presAssocID="{AA214EF1-7222-4368-B3EA-ABC1DE27D365}" presName="rect3" presStyleLbl="alignAcc1" presStyleIdx="2" presStyleCnt="3" custScaleX="99182" custScaleY="116698"/>
      <dgm:spPr/>
      <dgm:t>
        <a:bodyPr/>
        <a:lstStyle/>
        <a:p>
          <a:endParaRPr lang="el-GR"/>
        </a:p>
      </dgm:t>
    </dgm:pt>
    <dgm:pt modelId="{5D4C2897-59AF-4E4C-BDD4-D8DB7BE45F00}" type="pres">
      <dgm:prSet presAssocID="{544D1949-F6D4-4B5C-B5F3-E94A89ACDC77}" presName="rect1ParTxNoCh" presStyleLbl="alignAcc1" presStyleIdx="2" presStyleCnt="3">
        <dgm:presLayoutVars>
          <dgm:chMax val="1"/>
          <dgm:bulletEnabled val="1"/>
        </dgm:presLayoutVars>
      </dgm:prSet>
      <dgm:spPr/>
      <dgm:t>
        <a:bodyPr/>
        <a:lstStyle/>
        <a:p>
          <a:endParaRPr lang="el-GR"/>
        </a:p>
      </dgm:t>
    </dgm:pt>
    <dgm:pt modelId="{E5C8C99C-9764-4DF3-97E0-6CED938C4891}" type="pres">
      <dgm:prSet presAssocID="{AD44F639-1C07-4D45-A653-57108FC99853}" presName="rect2ParTxNoCh" presStyleLbl="alignAcc1" presStyleIdx="2" presStyleCnt="3">
        <dgm:presLayoutVars>
          <dgm:chMax val="1"/>
          <dgm:bulletEnabled val="1"/>
        </dgm:presLayoutVars>
      </dgm:prSet>
      <dgm:spPr/>
      <dgm:t>
        <a:bodyPr/>
        <a:lstStyle/>
        <a:p>
          <a:endParaRPr lang="el-GR"/>
        </a:p>
      </dgm:t>
    </dgm:pt>
    <dgm:pt modelId="{FA3C488B-EF73-41B3-A22F-C528F456A5BE}" type="pres">
      <dgm:prSet presAssocID="{AA214EF1-7222-4368-B3EA-ABC1DE27D365}" presName="rect3ParTxNoCh" presStyleLbl="alignAcc1" presStyleIdx="2" presStyleCnt="3">
        <dgm:presLayoutVars>
          <dgm:chMax val="1"/>
          <dgm:bulletEnabled val="1"/>
        </dgm:presLayoutVars>
      </dgm:prSet>
      <dgm:spPr/>
      <dgm:t>
        <a:bodyPr/>
        <a:lstStyle/>
        <a:p>
          <a:endParaRPr lang="el-GR"/>
        </a:p>
      </dgm:t>
    </dgm:pt>
  </dgm:ptLst>
  <dgm:cxnLst>
    <dgm:cxn modelId="{2D189257-7F7E-4136-B653-EF6C274686EB}" type="presOf" srcId="{544D1949-F6D4-4B5C-B5F3-E94A89ACDC77}" destId="{CF58BF24-F65D-4A44-A4C7-452AD21C5F37}" srcOrd="0" destOrd="0" presId="urn:microsoft.com/office/officeart/2005/8/layout/target3"/>
    <dgm:cxn modelId="{510D4439-4D16-42FB-9CAF-A66C7A79728E}" type="presOf" srcId="{AD44F639-1C07-4D45-A653-57108FC99853}" destId="{E5C8C99C-9764-4DF3-97E0-6CED938C4891}" srcOrd="1" destOrd="0" presId="urn:microsoft.com/office/officeart/2005/8/layout/target3"/>
    <dgm:cxn modelId="{2F02A97C-8B13-4023-BBDA-C1E994A32D11}" srcId="{7776F258-5916-4BE4-AC82-B92BA5E89899}" destId="{AA214EF1-7222-4368-B3EA-ABC1DE27D365}" srcOrd="2" destOrd="0" parTransId="{2A421A43-4A1D-467C-A3BE-933BB97BEBEA}" sibTransId="{914553ED-3338-4E09-AAC4-FB4C7E1377DF}"/>
    <dgm:cxn modelId="{914026E3-6258-43D1-BB25-B9D4F9A3F378}" type="presOf" srcId="{AD44F639-1C07-4D45-A653-57108FC99853}" destId="{1B1C09C4-4D3C-499A-9260-3C7E4FEDF22E}" srcOrd="0" destOrd="0" presId="urn:microsoft.com/office/officeart/2005/8/layout/target3"/>
    <dgm:cxn modelId="{58FFD8DF-24B7-478B-9BA1-D7ECF7E51C93}" type="presOf" srcId="{544D1949-F6D4-4B5C-B5F3-E94A89ACDC77}" destId="{5D4C2897-59AF-4E4C-BDD4-D8DB7BE45F00}" srcOrd="1" destOrd="0" presId="urn:microsoft.com/office/officeart/2005/8/layout/target3"/>
    <dgm:cxn modelId="{4F5BBB94-4A4F-43F5-9C73-75E96A49E0B3}" srcId="{7776F258-5916-4BE4-AC82-B92BA5E89899}" destId="{544D1949-F6D4-4B5C-B5F3-E94A89ACDC77}" srcOrd="0" destOrd="0" parTransId="{3B21282E-0C7D-4A2C-85FE-0B8297814324}" sibTransId="{C4335D2D-D689-4591-9AAF-E59AE9188AF8}"/>
    <dgm:cxn modelId="{AC878E48-C6BB-4B3C-BEC4-0C184B894AC6}" type="presOf" srcId="{AA214EF1-7222-4368-B3EA-ABC1DE27D365}" destId="{FA3C488B-EF73-41B3-A22F-C528F456A5BE}" srcOrd="1" destOrd="0" presId="urn:microsoft.com/office/officeart/2005/8/layout/target3"/>
    <dgm:cxn modelId="{687E1B16-F1AD-4255-BEB6-B805A9F87E0C}" type="presOf" srcId="{AA214EF1-7222-4368-B3EA-ABC1DE27D365}" destId="{4160FF4C-A807-459C-9E6C-33A75C10AFD4}" srcOrd="0" destOrd="0" presId="urn:microsoft.com/office/officeart/2005/8/layout/target3"/>
    <dgm:cxn modelId="{FD477090-2ACF-471D-B2B8-11469055018C}" srcId="{7776F258-5916-4BE4-AC82-B92BA5E89899}" destId="{AD44F639-1C07-4D45-A653-57108FC99853}" srcOrd="1" destOrd="0" parTransId="{1A696CE3-8ACF-4EFC-A5DC-C80A3828B132}" sibTransId="{65D192EA-DE69-41FF-A878-7FB9B670A5E0}"/>
    <dgm:cxn modelId="{790CB5C7-4472-4018-AE4D-0E1B4B43B145}" type="presOf" srcId="{7776F258-5916-4BE4-AC82-B92BA5E89899}" destId="{05DF4D99-3665-40E2-B257-6B9692209CE9}" srcOrd="0" destOrd="0" presId="urn:microsoft.com/office/officeart/2005/8/layout/target3"/>
    <dgm:cxn modelId="{39716B0A-27E5-4CD0-965F-B49EB69F13E3}" type="presParOf" srcId="{05DF4D99-3665-40E2-B257-6B9692209CE9}" destId="{DCF3D91A-0EBC-4F9C-968D-23C952955EA8}" srcOrd="0" destOrd="0" presId="urn:microsoft.com/office/officeart/2005/8/layout/target3"/>
    <dgm:cxn modelId="{1318613E-B2DC-48FF-B3D9-8193915C787D}" type="presParOf" srcId="{05DF4D99-3665-40E2-B257-6B9692209CE9}" destId="{76A444D2-A4FF-47B6-BDDC-399271E0547D}" srcOrd="1" destOrd="0" presId="urn:microsoft.com/office/officeart/2005/8/layout/target3"/>
    <dgm:cxn modelId="{F3FF7E3E-F78F-4864-ACA9-39371B8B6039}" type="presParOf" srcId="{05DF4D99-3665-40E2-B257-6B9692209CE9}" destId="{CF58BF24-F65D-4A44-A4C7-452AD21C5F37}" srcOrd="2" destOrd="0" presId="urn:microsoft.com/office/officeart/2005/8/layout/target3"/>
    <dgm:cxn modelId="{E5EEEE67-6D72-442B-9AD4-A2D86216CDCD}" type="presParOf" srcId="{05DF4D99-3665-40E2-B257-6B9692209CE9}" destId="{0513C363-15C8-4A23-A8AE-5798FE065B0D}" srcOrd="3" destOrd="0" presId="urn:microsoft.com/office/officeart/2005/8/layout/target3"/>
    <dgm:cxn modelId="{6D7ADD38-C7BF-4A82-BB4C-4342ECDD21F3}" type="presParOf" srcId="{05DF4D99-3665-40E2-B257-6B9692209CE9}" destId="{7E38755F-C347-4AC2-BCB8-5AA7CE1E554B}" srcOrd="4" destOrd="0" presId="urn:microsoft.com/office/officeart/2005/8/layout/target3"/>
    <dgm:cxn modelId="{498A9E27-E5F2-4C92-A021-522896298878}" type="presParOf" srcId="{05DF4D99-3665-40E2-B257-6B9692209CE9}" destId="{1B1C09C4-4D3C-499A-9260-3C7E4FEDF22E}" srcOrd="5" destOrd="0" presId="urn:microsoft.com/office/officeart/2005/8/layout/target3"/>
    <dgm:cxn modelId="{6808A37A-910A-4B28-A8BF-1A0A6FC361F1}" type="presParOf" srcId="{05DF4D99-3665-40E2-B257-6B9692209CE9}" destId="{35915FBC-C4CF-4878-ADF3-FBC2D505CD56}" srcOrd="6" destOrd="0" presId="urn:microsoft.com/office/officeart/2005/8/layout/target3"/>
    <dgm:cxn modelId="{09EF6002-C889-485E-8E20-E23FAFD34E7A}" type="presParOf" srcId="{05DF4D99-3665-40E2-B257-6B9692209CE9}" destId="{ECC5E683-30FE-4460-BA27-C6F6AB2FABDC}" srcOrd="7" destOrd="0" presId="urn:microsoft.com/office/officeart/2005/8/layout/target3"/>
    <dgm:cxn modelId="{01BE133D-F7C7-451D-B1A3-FC648B9CD158}" type="presParOf" srcId="{05DF4D99-3665-40E2-B257-6B9692209CE9}" destId="{4160FF4C-A807-459C-9E6C-33A75C10AFD4}" srcOrd="8" destOrd="0" presId="urn:microsoft.com/office/officeart/2005/8/layout/target3"/>
    <dgm:cxn modelId="{C8279744-44B5-46D3-B378-7F52BFFA564D}" type="presParOf" srcId="{05DF4D99-3665-40E2-B257-6B9692209CE9}" destId="{5D4C2897-59AF-4E4C-BDD4-D8DB7BE45F00}" srcOrd="9" destOrd="0" presId="urn:microsoft.com/office/officeart/2005/8/layout/target3"/>
    <dgm:cxn modelId="{8CD00937-0C4A-4777-A945-6D04E6C50F08}" type="presParOf" srcId="{05DF4D99-3665-40E2-B257-6B9692209CE9}" destId="{E5C8C99C-9764-4DF3-97E0-6CED938C4891}" srcOrd="10" destOrd="0" presId="urn:microsoft.com/office/officeart/2005/8/layout/target3"/>
    <dgm:cxn modelId="{A3E53AA4-D491-42D6-A165-83AE449729C6}" type="presParOf" srcId="{05DF4D99-3665-40E2-B257-6B9692209CE9}" destId="{FA3C488B-EF73-41B3-A22F-C528F456A5B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B1B7389-757A-4AD5-B4EF-511338089ABC}" type="doc">
      <dgm:prSet loTypeId="urn:microsoft.com/office/officeart/2009/3/layout/PlusandMinus" loCatId="relationship" qsTypeId="urn:microsoft.com/office/officeart/2005/8/quickstyle/3d5" qsCatId="3D" csTypeId="urn:microsoft.com/office/officeart/2005/8/colors/accent1_2" csCatId="accent1" phldr="1"/>
      <dgm:spPr/>
      <dgm:t>
        <a:bodyPr/>
        <a:lstStyle/>
        <a:p>
          <a:endParaRPr lang="el-GR"/>
        </a:p>
      </dgm:t>
    </dgm:pt>
    <dgm:pt modelId="{6309EFC9-8A8B-4062-94BE-FD3A0C1E766F}">
      <dgm:prSet/>
      <dgm:spPr/>
      <dgm:t>
        <a:bodyPr/>
        <a:lstStyle/>
        <a:p>
          <a:pPr rtl="0"/>
          <a:r>
            <a:rPr lang="el-GR" dirty="0" smtClean="0"/>
            <a:t>Το σχολικό κλίμα περικλείει τρεις (3) διαστάσεις που το </a:t>
          </a:r>
          <a:r>
            <a:rPr lang="el-GR" dirty="0" err="1" smtClean="0"/>
            <a:t>συνδιαμορφώνουν</a:t>
          </a:r>
          <a:r>
            <a:rPr lang="el-GR" dirty="0" smtClean="0"/>
            <a:t>: </a:t>
          </a:r>
          <a:endParaRPr lang="el-GR" dirty="0"/>
        </a:p>
      </dgm:t>
    </dgm:pt>
    <dgm:pt modelId="{9384E489-7AE3-43CA-B203-D24DB004314C}" type="parTrans" cxnId="{010B7A7C-1966-4AB6-8253-814E5D14D97B}">
      <dgm:prSet/>
      <dgm:spPr/>
      <dgm:t>
        <a:bodyPr/>
        <a:lstStyle/>
        <a:p>
          <a:endParaRPr lang="el-GR"/>
        </a:p>
      </dgm:t>
    </dgm:pt>
    <dgm:pt modelId="{A78E3026-B3AE-4DA1-BF6D-63F6C45393DE}" type="sibTrans" cxnId="{010B7A7C-1966-4AB6-8253-814E5D14D97B}">
      <dgm:prSet/>
      <dgm:spPr/>
      <dgm:t>
        <a:bodyPr/>
        <a:lstStyle/>
        <a:p>
          <a:endParaRPr lang="el-GR"/>
        </a:p>
      </dgm:t>
    </dgm:pt>
    <dgm:pt modelId="{5E44C412-8058-4CC4-AF32-830A830DBEB9}">
      <dgm:prSet/>
      <dgm:spPr/>
      <dgm:t>
        <a:bodyPr/>
        <a:lstStyle/>
        <a:p>
          <a:pPr rtl="0"/>
          <a:r>
            <a:rPr lang="el-GR" b="1" dirty="0" smtClean="0"/>
            <a:t>Οικολογική διάσταση </a:t>
          </a:r>
          <a:r>
            <a:rPr lang="el-GR" dirty="0" smtClean="0"/>
            <a:t>που αναφέρεται στην υλικοτεχνική υποδομή του οργανισμού. </a:t>
          </a:r>
          <a:endParaRPr lang="el-GR" dirty="0"/>
        </a:p>
      </dgm:t>
    </dgm:pt>
    <dgm:pt modelId="{12BD79C7-B71E-4F7C-A3F0-26E13CB2CC0C}" type="parTrans" cxnId="{8DE7DCD3-DEA3-46D7-B81C-22C154F36FBB}">
      <dgm:prSet/>
      <dgm:spPr/>
      <dgm:t>
        <a:bodyPr/>
        <a:lstStyle/>
        <a:p>
          <a:endParaRPr lang="el-GR"/>
        </a:p>
      </dgm:t>
    </dgm:pt>
    <dgm:pt modelId="{A845283F-4AC6-4057-8C56-60945109BDF5}" type="sibTrans" cxnId="{8DE7DCD3-DEA3-46D7-B81C-22C154F36FBB}">
      <dgm:prSet/>
      <dgm:spPr/>
      <dgm:t>
        <a:bodyPr/>
        <a:lstStyle/>
        <a:p>
          <a:endParaRPr lang="el-GR"/>
        </a:p>
      </dgm:t>
    </dgm:pt>
    <dgm:pt modelId="{11A47A4C-ED06-45DA-ADAE-40B2574AFF45}">
      <dgm:prSet/>
      <dgm:spPr/>
      <dgm:t>
        <a:bodyPr/>
        <a:lstStyle/>
        <a:p>
          <a:pPr rtl="0"/>
          <a:r>
            <a:rPr lang="el-GR" b="1" dirty="0" smtClean="0"/>
            <a:t>Κοινωνική διάσταση </a:t>
          </a:r>
          <a:r>
            <a:rPr lang="el-GR" dirty="0" smtClean="0"/>
            <a:t>που περιλαμβάνει τις διαπροσωπικές σχέσεις όλων των μελών.</a:t>
          </a:r>
          <a:endParaRPr lang="el-GR" dirty="0"/>
        </a:p>
      </dgm:t>
    </dgm:pt>
    <dgm:pt modelId="{99063C5A-1F3B-49B9-A153-26E55B15522B}" type="parTrans" cxnId="{8FFBB5ED-6FEE-440F-8C9E-723CC2C550DB}">
      <dgm:prSet/>
      <dgm:spPr/>
      <dgm:t>
        <a:bodyPr/>
        <a:lstStyle/>
        <a:p>
          <a:endParaRPr lang="el-GR"/>
        </a:p>
      </dgm:t>
    </dgm:pt>
    <dgm:pt modelId="{5996C03F-67B0-4CD5-B8B2-B831AB3472DB}" type="sibTrans" cxnId="{8FFBB5ED-6FEE-440F-8C9E-723CC2C550DB}">
      <dgm:prSet/>
      <dgm:spPr/>
      <dgm:t>
        <a:bodyPr/>
        <a:lstStyle/>
        <a:p>
          <a:endParaRPr lang="el-GR"/>
        </a:p>
      </dgm:t>
    </dgm:pt>
    <dgm:pt modelId="{0D8F65DF-AADF-4E0A-A5A3-7B53853DDDFE}">
      <dgm:prSet/>
      <dgm:spPr/>
      <dgm:t>
        <a:bodyPr/>
        <a:lstStyle/>
        <a:p>
          <a:pPr rtl="0"/>
          <a:r>
            <a:rPr lang="el-GR" b="1" dirty="0" smtClean="0"/>
            <a:t>Μαθησιακή διάσταση </a:t>
          </a:r>
          <a:r>
            <a:rPr lang="el-GR" dirty="0" smtClean="0"/>
            <a:t>που εμπεριέχει όλες εκείνες τις ενέργειες των εκπαιδευτικών πριν, κατά τη διάρκεια και μετά το πέρας της εκπαιδευτικής διαδικασίας. </a:t>
          </a:r>
          <a:endParaRPr lang="el-GR" dirty="0"/>
        </a:p>
      </dgm:t>
    </dgm:pt>
    <dgm:pt modelId="{6FE7663A-A6C8-4051-8F28-51BD37FE7D40}" type="parTrans" cxnId="{71F05360-A7B4-4907-A15A-C44DA3645214}">
      <dgm:prSet/>
      <dgm:spPr/>
      <dgm:t>
        <a:bodyPr/>
        <a:lstStyle/>
        <a:p>
          <a:endParaRPr lang="el-GR"/>
        </a:p>
      </dgm:t>
    </dgm:pt>
    <dgm:pt modelId="{10CCE726-440D-4D7B-BA91-4BDAC12E51BF}" type="sibTrans" cxnId="{71F05360-A7B4-4907-A15A-C44DA3645214}">
      <dgm:prSet/>
      <dgm:spPr/>
      <dgm:t>
        <a:bodyPr/>
        <a:lstStyle/>
        <a:p>
          <a:endParaRPr lang="el-GR"/>
        </a:p>
      </dgm:t>
    </dgm:pt>
    <dgm:pt modelId="{9EC0911E-C100-4678-9DC3-95EC53D2DB27}">
      <dgm:prSet/>
      <dgm:spPr/>
      <dgm:t>
        <a:bodyPr/>
        <a:lstStyle/>
        <a:p>
          <a:pPr rtl="0"/>
          <a:r>
            <a:rPr lang="el-GR" dirty="0" smtClean="0"/>
            <a:t>Όλοι αυτοί οι παράγοντες αλληλεπιδρούν συνεχώς μεταξύ τους και μπορούν να δημιουργήσουν ένα ασφαλές κλίμα εμπιστοσύνης, συμμετοχής και συνεργασίας και μία αίσθηση ικανοποίησης και συμμετοχής (</a:t>
          </a:r>
          <a:r>
            <a:rPr lang="el-GR" dirty="0" err="1" smtClean="0"/>
            <a:t>Καρατάσιο</a:t>
          </a:r>
          <a:r>
            <a:rPr lang="el-GR" dirty="0" smtClean="0"/>
            <a:t> &amp; </a:t>
          </a:r>
          <a:r>
            <a:rPr lang="el-GR" dirty="0" err="1" smtClean="0"/>
            <a:t>Καραμήτρου</a:t>
          </a:r>
          <a:r>
            <a:rPr lang="el-GR" dirty="0" smtClean="0"/>
            <a:t>, 2010).</a:t>
          </a:r>
          <a:endParaRPr lang="el-GR" dirty="0"/>
        </a:p>
      </dgm:t>
    </dgm:pt>
    <dgm:pt modelId="{9DA9FF17-D434-4C49-8A78-5D10F031D0E6}" type="parTrans" cxnId="{8B967732-CCF2-4B99-97B4-C2F7A68C6CC6}">
      <dgm:prSet/>
      <dgm:spPr/>
      <dgm:t>
        <a:bodyPr/>
        <a:lstStyle/>
        <a:p>
          <a:endParaRPr lang="el-GR"/>
        </a:p>
      </dgm:t>
    </dgm:pt>
    <dgm:pt modelId="{52CF202D-412D-445E-8283-A36E8C43C31C}" type="sibTrans" cxnId="{8B967732-CCF2-4B99-97B4-C2F7A68C6CC6}">
      <dgm:prSet/>
      <dgm:spPr/>
      <dgm:t>
        <a:bodyPr/>
        <a:lstStyle/>
        <a:p>
          <a:endParaRPr lang="el-GR"/>
        </a:p>
      </dgm:t>
    </dgm:pt>
    <dgm:pt modelId="{EF27A88E-AB20-4F52-A1E5-639591052E2D}" type="pres">
      <dgm:prSet presAssocID="{8B1B7389-757A-4AD5-B4EF-511338089ABC}" presName="Name0" presStyleCnt="0">
        <dgm:presLayoutVars>
          <dgm:chMax val="2"/>
          <dgm:chPref val="2"/>
          <dgm:dir/>
          <dgm:animOne/>
          <dgm:resizeHandles val="exact"/>
        </dgm:presLayoutVars>
      </dgm:prSet>
      <dgm:spPr/>
      <dgm:t>
        <a:bodyPr/>
        <a:lstStyle/>
        <a:p>
          <a:endParaRPr lang="el-GR"/>
        </a:p>
      </dgm:t>
    </dgm:pt>
    <dgm:pt modelId="{AB473973-7B4D-4C5C-AF49-836FE514435B}" type="pres">
      <dgm:prSet presAssocID="{8B1B7389-757A-4AD5-B4EF-511338089ABC}" presName="Background" presStyleLbl="bgImgPlace1" presStyleIdx="0" presStyleCnt="1" custLinFactNeighborX="-2154" custLinFactNeighborY="-204"/>
      <dgm:spPr/>
    </dgm:pt>
    <dgm:pt modelId="{A372D1F8-A54A-4780-BFAD-E47CB7236DC6}" type="pres">
      <dgm:prSet presAssocID="{8B1B7389-757A-4AD5-B4EF-511338089ABC}" presName="ParentText1" presStyleLbl="revTx" presStyleIdx="0" presStyleCnt="2">
        <dgm:presLayoutVars>
          <dgm:chMax val="0"/>
          <dgm:chPref val="0"/>
          <dgm:bulletEnabled val="1"/>
        </dgm:presLayoutVars>
      </dgm:prSet>
      <dgm:spPr/>
      <dgm:t>
        <a:bodyPr/>
        <a:lstStyle/>
        <a:p>
          <a:endParaRPr lang="el-GR"/>
        </a:p>
      </dgm:t>
    </dgm:pt>
    <dgm:pt modelId="{7BE039E7-4FFD-47B6-9CA7-44C08A279FDF}" type="pres">
      <dgm:prSet presAssocID="{8B1B7389-757A-4AD5-B4EF-511338089ABC}" presName="ParentText2" presStyleLbl="revTx" presStyleIdx="1" presStyleCnt="2">
        <dgm:presLayoutVars>
          <dgm:chMax val="0"/>
          <dgm:chPref val="0"/>
          <dgm:bulletEnabled val="1"/>
        </dgm:presLayoutVars>
      </dgm:prSet>
      <dgm:spPr/>
      <dgm:t>
        <a:bodyPr/>
        <a:lstStyle/>
        <a:p>
          <a:endParaRPr lang="el-GR"/>
        </a:p>
      </dgm:t>
    </dgm:pt>
    <dgm:pt modelId="{5E36099A-4D61-49FC-AC99-B401AD338317}" type="pres">
      <dgm:prSet presAssocID="{8B1B7389-757A-4AD5-B4EF-511338089ABC}" presName="Plus" presStyleLbl="alignNode1" presStyleIdx="0" presStyleCnt="2" custLinFactX="200000" custLinFactNeighborX="284556" custLinFactNeighborY="-19671"/>
      <dgm:spPr/>
    </dgm:pt>
    <dgm:pt modelId="{AAB464F6-7CBD-468F-8DC6-050C36FBFB8D}" type="pres">
      <dgm:prSet presAssocID="{8B1B7389-757A-4AD5-B4EF-511338089ABC}" presName="Minus" presStyleLbl="alignNode1" presStyleIdx="1" presStyleCnt="2" custLinFactX="-200000" custLinFactNeighborX="-285934" custLinFactNeighborY="-44825"/>
      <dgm:spPr/>
    </dgm:pt>
    <dgm:pt modelId="{2FA03D7A-96BA-410E-82CF-A5A831849556}" type="pres">
      <dgm:prSet presAssocID="{8B1B7389-757A-4AD5-B4EF-511338089ABC}" presName="Divider" presStyleLbl="parChTrans1D1" presStyleIdx="0" presStyleCnt="1"/>
      <dgm:spPr/>
    </dgm:pt>
  </dgm:ptLst>
  <dgm:cxnLst>
    <dgm:cxn modelId="{010B7A7C-1966-4AB6-8253-814E5D14D97B}" srcId="{8B1B7389-757A-4AD5-B4EF-511338089ABC}" destId="{6309EFC9-8A8B-4062-94BE-FD3A0C1E766F}" srcOrd="0" destOrd="0" parTransId="{9384E489-7AE3-43CA-B203-D24DB004314C}" sibTransId="{A78E3026-B3AE-4DA1-BF6D-63F6C45393DE}"/>
    <dgm:cxn modelId="{85F636C5-8E18-4237-8661-3BAE61CDE72B}" type="presOf" srcId="{8B1B7389-757A-4AD5-B4EF-511338089ABC}" destId="{EF27A88E-AB20-4F52-A1E5-639591052E2D}" srcOrd="0" destOrd="0" presId="urn:microsoft.com/office/officeart/2009/3/layout/PlusandMinus"/>
    <dgm:cxn modelId="{59556F59-DF40-478C-8B2D-85EA9EEC42DC}" type="presOf" srcId="{6309EFC9-8A8B-4062-94BE-FD3A0C1E766F}" destId="{A372D1F8-A54A-4780-BFAD-E47CB7236DC6}" srcOrd="0" destOrd="0" presId="urn:microsoft.com/office/officeart/2009/3/layout/PlusandMinus"/>
    <dgm:cxn modelId="{E979C2CB-4DF5-49F7-B86C-2497927B92E1}" type="presOf" srcId="{0D8F65DF-AADF-4E0A-A5A3-7B53853DDDFE}" destId="{A372D1F8-A54A-4780-BFAD-E47CB7236DC6}" srcOrd="0" destOrd="3" presId="urn:microsoft.com/office/officeart/2009/3/layout/PlusandMinus"/>
    <dgm:cxn modelId="{7F0CC9EC-FF87-4609-A3E2-B3159904B18B}" type="presOf" srcId="{11A47A4C-ED06-45DA-ADAE-40B2574AFF45}" destId="{A372D1F8-A54A-4780-BFAD-E47CB7236DC6}" srcOrd="0" destOrd="2" presId="urn:microsoft.com/office/officeart/2009/3/layout/PlusandMinus"/>
    <dgm:cxn modelId="{71F05360-A7B4-4907-A15A-C44DA3645214}" srcId="{6309EFC9-8A8B-4062-94BE-FD3A0C1E766F}" destId="{0D8F65DF-AADF-4E0A-A5A3-7B53853DDDFE}" srcOrd="2" destOrd="0" parTransId="{6FE7663A-A6C8-4051-8F28-51BD37FE7D40}" sibTransId="{10CCE726-440D-4D7B-BA91-4BDAC12E51BF}"/>
    <dgm:cxn modelId="{8B967732-CCF2-4B99-97B4-C2F7A68C6CC6}" srcId="{8B1B7389-757A-4AD5-B4EF-511338089ABC}" destId="{9EC0911E-C100-4678-9DC3-95EC53D2DB27}" srcOrd="1" destOrd="0" parTransId="{9DA9FF17-D434-4C49-8A78-5D10F031D0E6}" sibTransId="{52CF202D-412D-445E-8283-A36E8C43C31C}"/>
    <dgm:cxn modelId="{96677FDA-5D81-48C4-949A-64372E1EF4D2}" type="presOf" srcId="{9EC0911E-C100-4678-9DC3-95EC53D2DB27}" destId="{7BE039E7-4FFD-47B6-9CA7-44C08A279FDF}" srcOrd="0" destOrd="0" presId="urn:microsoft.com/office/officeart/2009/3/layout/PlusandMinus"/>
    <dgm:cxn modelId="{8FFBB5ED-6FEE-440F-8C9E-723CC2C550DB}" srcId="{6309EFC9-8A8B-4062-94BE-FD3A0C1E766F}" destId="{11A47A4C-ED06-45DA-ADAE-40B2574AFF45}" srcOrd="1" destOrd="0" parTransId="{99063C5A-1F3B-49B9-A153-26E55B15522B}" sibTransId="{5996C03F-67B0-4CD5-B8B2-B831AB3472DB}"/>
    <dgm:cxn modelId="{8DE7DCD3-DEA3-46D7-B81C-22C154F36FBB}" srcId="{6309EFC9-8A8B-4062-94BE-FD3A0C1E766F}" destId="{5E44C412-8058-4CC4-AF32-830A830DBEB9}" srcOrd="0" destOrd="0" parTransId="{12BD79C7-B71E-4F7C-A3F0-26E13CB2CC0C}" sibTransId="{A845283F-4AC6-4057-8C56-60945109BDF5}"/>
    <dgm:cxn modelId="{606F372C-705A-4D61-99CA-D993C82DE173}" type="presOf" srcId="{5E44C412-8058-4CC4-AF32-830A830DBEB9}" destId="{A372D1F8-A54A-4780-BFAD-E47CB7236DC6}" srcOrd="0" destOrd="1" presId="urn:microsoft.com/office/officeart/2009/3/layout/PlusandMinus"/>
    <dgm:cxn modelId="{B2176869-A69B-46C1-B8A4-F6D180679E5C}" type="presParOf" srcId="{EF27A88E-AB20-4F52-A1E5-639591052E2D}" destId="{AB473973-7B4D-4C5C-AF49-836FE514435B}" srcOrd="0" destOrd="0" presId="urn:microsoft.com/office/officeart/2009/3/layout/PlusandMinus"/>
    <dgm:cxn modelId="{D0696D49-16BF-4599-9EA1-4CEA8E5215E3}" type="presParOf" srcId="{EF27A88E-AB20-4F52-A1E5-639591052E2D}" destId="{A372D1F8-A54A-4780-BFAD-E47CB7236DC6}" srcOrd="1" destOrd="0" presId="urn:microsoft.com/office/officeart/2009/3/layout/PlusandMinus"/>
    <dgm:cxn modelId="{4C6BA7BE-FF03-4450-841E-18CDF5BC8FD4}" type="presParOf" srcId="{EF27A88E-AB20-4F52-A1E5-639591052E2D}" destId="{7BE039E7-4FFD-47B6-9CA7-44C08A279FDF}" srcOrd="2" destOrd="0" presId="urn:microsoft.com/office/officeart/2009/3/layout/PlusandMinus"/>
    <dgm:cxn modelId="{7D1D145F-D493-473F-A726-BA9AE7612D34}" type="presParOf" srcId="{EF27A88E-AB20-4F52-A1E5-639591052E2D}" destId="{5E36099A-4D61-49FC-AC99-B401AD338317}" srcOrd="3" destOrd="0" presId="urn:microsoft.com/office/officeart/2009/3/layout/PlusandMinus"/>
    <dgm:cxn modelId="{439A0847-7D0A-4956-88EB-65B2161CA5F6}" type="presParOf" srcId="{EF27A88E-AB20-4F52-A1E5-639591052E2D}" destId="{AAB464F6-7CBD-468F-8DC6-050C36FBFB8D}" srcOrd="4" destOrd="0" presId="urn:microsoft.com/office/officeart/2009/3/layout/PlusandMinus"/>
    <dgm:cxn modelId="{89C49FBB-17DC-4290-BEF0-E19EA4659CDC}" type="presParOf" srcId="{EF27A88E-AB20-4F52-A1E5-639591052E2D}" destId="{2FA03D7A-96BA-410E-82CF-A5A831849556}"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1B2F6-3754-47AB-BE0A-F1F5BF8E4324}" type="doc">
      <dgm:prSet loTypeId="urn:microsoft.com/office/officeart/2005/8/layout/bList2" loCatId="list" qsTypeId="urn:microsoft.com/office/officeart/2005/8/quickstyle/simple1" qsCatId="simple" csTypeId="urn:microsoft.com/office/officeart/2005/8/colors/accent1_2" csCatId="accent1" phldr="1"/>
      <dgm:spPr/>
    </dgm:pt>
    <dgm:pt modelId="{AE834C2D-5593-43F3-BEE1-8A4B078F7499}">
      <dgm:prSet phldrT="[Κείμενο]"/>
      <dgm:spPr/>
      <dgm:t>
        <a:bodyPr/>
        <a:lstStyle/>
        <a:p>
          <a:r>
            <a:rPr lang="el-GR" dirty="0" smtClean="0"/>
            <a:t>Ηγεσία…</a:t>
          </a:r>
          <a:endParaRPr lang="el-GR" dirty="0"/>
        </a:p>
      </dgm:t>
    </dgm:pt>
    <dgm:pt modelId="{85E829D1-88F1-4226-955F-C8CCCD2369B8}" type="parTrans" cxnId="{2BE45956-C33F-4822-8639-689C0C65F11B}">
      <dgm:prSet/>
      <dgm:spPr/>
      <dgm:t>
        <a:bodyPr/>
        <a:lstStyle/>
        <a:p>
          <a:endParaRPr lang="el-GR"/>
        </a:p>
      </dgm:t>
    </dgm:pt>
    <dgm:pt modelId="{765D864F-0B18-4B2C-B426-1EF606D440B1}" type="sibTrans" cxnId="{2BE45956-C33F-4822-8639-689C0C65F11B}">
      <dgm:prSet/>
      <dgm:spPr/>
      <dgm:t>
        <a:bodyPr/>
        <a:lstStyle/>
        <a:p>
          <a:endParaRPr lang="el-GR"/>
        </a:p>
      </dgm:t>
    </dgm:pt>
    <dgm:pt modelId="{464A84BB-F3FA-45B1-8697-5F462F7886D5}" type="pres">
      <dgm:prSet presAssocID="{3701B2F6-3754-47AB-BE0A-F1F5BF8E4324}" presName="diagram" presStyleCnt="0">
        <dgm:presLayoutVars>
          <dgm:dir/>
          <dgm:animLvl val="lvl"/>
          <dgm:resizeHandles val="exact"/>
        </dgm:presLayoutVars>
      </dgm:prSet>
      <dgm:spPr/>
    </dgm:pt>
    <dgm:pt modelId="{1A918E6F-C14E-4610-A5F5-AA39CBDBF818}" type="pres">
      <dgm:prSet presAssocID="{AE834C2D-5593-43F3-BEE1-8A4B078F7499}" presName="compNode" presStyleCnt="0"/>
      <dgm:spPr/>
    </dgm:pt>
    <dgm:pt modelId="{87838731-CE85-49CB-88AB-FD6BAEA0CC8B}" type="pres">
      <dgm:prSet presAssocID="{AE834C2D-5593-43F3-BEE1-8A4B078F7499}" presName="childRect" presStyleLbl="bgAcc1" presStyleIdx="0" presStyleCnt="1">
        <dgm:presLayoutVars>
          <dgm:bulletEnabled val="1"/>
        </dgm:presLayoutVars>
      </dgm:prSet>
      <dgm:spPr/>
    </dgm:pt>
    <dgm:pt modelId="{C2F7968A-93C4-441D-A637-7D099F2B98D8}" type="pres">
      <dgm:prSet presAssocID="{AE834C2D-5593-43F3-BEE1-8A4B078F7499}" presName="parentText" presStyleLbl="node1" presStyleIdx="0" presStyleCnt="0">
        <dgm:presLayoutVars>
          <dgm:chMax val="0"/>
          <dgm:bulletEnabled val="1"/>
        </dgm:presLayoutVars>
      </dgm:prSet>
      <dgm:spPr/>
      <dgm:t>
        <a:bodyPr/>
        <a:lstStyle/>
        <a:p>
          <a:endParaRPr lang="el-GR"/>
        </a:p>
      </dgm:t>
    </dgm:pt>
    <dgm:pt modelId="{20976C1F-15EF-4966-AE6D-82C2D1E1A10D}" type="pres">
      <dgm:prSet presAssocID="{AE834C2D-5593-43F3-BEE1-8A4B078F7499}" presName="parentRect" presStyleLbl="alignNode1" presStyleIdx="0" presStyleCnt="1"/>
      <dgm:spPr/>
      <dgm:t>
        <a:bodyPr/>
        <a:lstStyle/>
        <a:p>
          <a:endParaRPr lang="el-GR"/>
        </a:p>
      </dgm:t>
    </dgm:pt>
    <dgm:pt modelId="{FA35E9B4-3B8E-423F-A848-66CF63BC2DB8}" type="pres">
      <dgm:prSet presAssocID="{AE834C2D-5593-43F3-BEE1-8A4B078F7499}" presName="adorn" presStyleLbl="fgAccFollowNode1" presStyleIdx="0" presStyleCnt="1"/>
      <dgm:spPr/>
    </dgm:pt>
  </dgm:ptLst>
  <dgm:cxnLst>
    <dgm:cxn modelId="{2016F01C-AA0D-4D2A-81A8-4D8BD2E6D709}" type="presOf" srcId="{3701B2F6-3754-47AB-BE0A-F1F5BF8E4324}" destId="{464A84BB-F3FA-45B1-8697-5F462F7886D5}" srcOrd="0" destOrd="0" presId="urn:microsoft.com/office/officeart/2005/8/layout/bList2"/>
    <dgm:cxn modelId="{01DA806D-29E7-412D-ACF6-4A1772049373}" type="presOf" srcId="{AE834C2D-5593-43F3-BEE1-8A4B078F7499}" destId="{20976C1F-15EF-4966-AE6D-82C2D1E1A10D}" srcOrd="1" destOrd="0" presId="urn:microsoft.com/office/officeart/2005/8/layout/bList2"/>
    <dgm:cxn modelId="{2BE45956-C33F-4822-8639-689C0C65F11B}" srcId="{3701B2F6-3754-47AB-BE0A-F1F5BF8E4324}" destId="{AE834C2D-5593-43F3-BEE1-8A4B078F7499}" srcOrd="0" destOrd="0" parTransId="{85E829D1-88F1-4226-955F-C8CCCD2369B8}" sibTransId="{765D864F-0B18-4B2C-B426-1EF606D440B1}"/>
    <dgm:cxn modelId="{6E6B5611-85AA-43F7-B6F7-176C417E3D51}" type="presOf" srcId="{AE834C2D-5593-43F3-BEE1-8A4B078F7499}" destId="{C2F7968A-93C4-441D-A637-7D099F2B98D8}" srcOrd="0" destOrd="0" presId="urn:microsoft.com/office/officeart/2005/8/layout/bList2"/>
    <dgm:cxn modelId="{D05138AB-4D44-4D80-B144-694576957B8E}" type="presParOf" srcId="{464A84BB-F3FA-45B1-8697-5F462F7886D5}" destId="{1A918E6F-C14E-4610-A5F5-AA39CBDBF818}" srcOrd="0" destOrd="0" presId="urn:microsoft.com/office/officeart/2005/8/layout/bList2"/>
    <dgm:cxn modelId="{D2EBE90E-C5AF-4AB4-851B-C005AC9ABFF1}" type="presParOf" srcId="{1A918E6F-C14E-4610-A5F5-AA39CBDBF818}" destId="{87838731-CE85-49CB-88AB-FD6BAEA0CC8B}" srcOrd="0" destOrd="0" presId="urn:microsoft.com/office/officeart/2005/8/layout/bList2"/>
    <dgm:cxn modelId="{213A5B13-6245-4367-84C6-8CD690A0CF03}" type="presParOf" srcId="{1A918E6F-C14E-4610-A5F5-AA39CBDBF818}" destId="{C2F7968A-93C4-441D-A637-7D099F2B98D8}" srcOrd="1" destOrd="0" presId="urn:microsoft.com/office/officeart/2005/8/layout/bList2"/>
    <dgm:cxn modelId="{F03C5644-BE38-4C80-87E3-60812F4444B3}" type="presParOf" srcId="{1A918E6F-C14E-4610-A5F5-AA39CBDBF818}" destId="{20976C1F-15EF-4966-AE6D-82C2D1E1A10D}" srcOrd="2" destOrd="0" presId="urn:microsoft.com/office/officeart/2005/8/layout/bList2"/>
    <dgm:cxn modelId="{4C625097-74DE-4A5E-A435-85A38108725B}" type="presParOf" srcId="{1A918E6F-C14E-4610-A5F5-AA39CBDBF818}" destId="{FA35E9B4-3B8E-423F-A848-66CF63BC2DB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8E9056-6AE1-4B32-81C6-9D26659DDB79}"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l-GR"/>
        </a:p>
      </dgm:t>
    </dgm:pt>
    <dgm:pt modelId="{5A3031BA-B0F6-4D48-90F3-83835EB9C2B3}">
      <dgm:prSet/>
      <dgm:spPr/>
      <dgm:t>
        <a:bodyPr/>
        <a:lstStyle/>
        <a:p>
          <a:pPr rtl="0"/>
          <a:r>
            <a:rPr lang="el-GR" dirty="0" smtClean="0"/>
            <a:t>Α. επικοινωνία</a:t>
          </a:r>
          <a:br>
            <a:rPr lang="el-GR" dirty="0" smtClean="0"/>
          </a:br>
          <a:r>
            <a:rPr lang="el-GR" dirty="0" smtClean="0"/>
            <a:t>Β. συνεργασία</a:t>
          </a:r>
          <a:br>
            <a:rPr lang="el-GR" dirty="0" smtClean="0"/>
          </a:br>
          <a:r>
            <a:rPr lang="el-GR" dirty="0" smtClean="0"/>
            <a:t>Γ. οργάνωση και διοίκηση του οργανισμού</a:t>
          </a:r>
          <a:br>
            <a:rPr lang="el-GR" dirty="0" smtClean="0"/>
          </a:br>
          <a:r>
            <a:rPr lang="el-GR" dirty="0" smtClean="0"/>
            <a:t>Δ. μαθητές  </a:t>
          </a:r>
          <a:br>
            <a:rPr lang="el-GR" dirty="0" smtClean="0"/>
          </a:br>
          <a:endParaRPr lang="el-GR" dirty="0"/>
        </a:p>
      </dgm:t>
    </dgm:pt>
    <dgm:pt modelId="{921721F9-F8D3-4C6F-82CE-50A974F3185C}" type="parTrans" cxnId="{FB129B0C-04B0-4CB2-97BD-4D6C5FCFAB98}">
      <dgm:prSet/>
      <dgm:spPr/>
      <dgm:t>
        <a:bodyPr/>
        <a:lstStyle/>
        <a:p>
          <a:endParaRPr lang="el-GR"/>
        </a:p>
      </dgm:t>
    </dgm:pt>
    <dgm:pt modelId="{0C07A755-ABE2-43F4-8F23-BC6DBD4628D0}" type="sibTrans" cxnId="{FB129B0C-04B0-4CB2-97BD-4D6C5FCFAB98}">
      <dgm:prSet/>
      <dgm:spPr/>
      <dgm:t>
        <a:bodyPr/>
        <a:lstStyle/>
        <a:p>
          <a:endParaRPr lang="el-GR"/>
        </a:p>
      </dgm:t>
    </dgm:pt>
    <dgm:pt modelId="{1AF6898B-2CAC-462C-B92A-730D53547AC7}" type="pres">
      <dgm:prSet presAssocID="{338E9056-6AE1-4B32-81C6-9D26659DDB79}" presName="rootnode" presStyleCnt="0">
        <dgm:presLayoutVars>
          <dgm:chMax/>
          <dgm:chPref/>
          <dgm:dir/>
          <dgm:animLvl val="lvl"/>
        </dgm:presLayoutVars>
      </dgm:prSet>
      <dgm:spPr/>
      <dgm:t>
        <a:bodyPr/>
        <a:lstStyle/>
        <a:p>
          <a:endParaRPr lang="el-GR"/>
        </a:p>
      </dgm:t>
    </dgm:pt>
    <dgm:pt modelId="{15ED5F95-DE78-4047-A3E3-2E8D4BDFAD78}" type="pres">
      <dgm:prSet presAssocID="{5A3031BA-B0F6-4D48-90F3-83835EB9C2B3}" presName="composite" presStyleCnt="0"/>
      <dgm:spPr/>
    </dgm:pt>
    <dgm:pt modelId="{0AEE434D-A1D2-44A5-B56F-032786E4BB9C}" type="pres">
      <dgm:prSet presAssocID="{5A3031BA-B0F6-4D48-90F3-83835EB9C2B3}" presName="LShape" presStyleLbl="alignNode1" presStyleIdx="0" presStyleCnt="1"/>
      <dgm:spPr/>
    </dgm:pt>
    <dgm:pt modelId="{B4E0D402-7904-4D2C-AF88-CD540CFEE085}" type="pres">
      <dgm:prSet presAssocID="{5A3031BA-B0F6-4D48-90F3-83835EB9C2B3}" presName="ParentText" presStyleLbl="revTx" presStyleIdx="0" presStyleCnt="1" custScaleY="80111">
        <dgm:presLayoutVars>
          <dgm:chMax val="0"/>
          <dgm:chPref val="0"/>
          <dgm:bulletEnabled val="1"/>
        </dgm:presLayoutVars>
      </dgm:prSet>
      <dgm:spPr/>
      <dgm:t>
        <a:bodyPr/>
        <a:lstStyle/>
        <a:p>
          <a:endParaRPr lang="el-GR"/>
        </a:p>
      </dgm:t>
    </dgm:pt>
  </dgm:ptLst>
  <dgm:cxnLst>
    <dgm:cxn modelId="{FB129B0C-04B0-4CB2-97BD-4D6C5FCFAB98}" srcId="{338E9056-6AE1-4B32-81C6-9D26659DDB79}" destId="{5A3031BA-B0F6-4D48-90F3-83835EB9C2B3}" srcOrd="0" destOrd="0" parTransId="{921721F9-F8D3-4C6F-82CE-50A974F3185C}" sibTransId="{0C07A755-ABE2-43F4-8F23-BC6DBD4628D0}"/>
    <dgm:cxn modelId="{1BB8FD02-1079-4100-ADA1-BA19AB07BC2E}" type="presOf" srcId="{338E9056-6AE1-4B32-81C6-9D26659DDB79}" destId="{1AF6898B-2CAC-462C-B92A-730D53547AC7}" srcOrd="0" destOrd="0" presId="urn:microsoft.com/office/officeart/2009/3/layout/StepUpProcess"/>
    <dgm:cxn modelId="{9F13D1A7-B7A9-443B-98C9-318E47566565}" type="presOf" srcId="{5A3031BA-B0F6-4D48-90F3-83835EB9C2B3}" destId="{B4E0D402-7904-4D2C-AF88-CD540CFEE085}" srcOrd="0" destOrd="0" presId="urn:microsoft.com/office/officeart/2009/3/layout/StepUpProcess"/>
    <dgm:cxn modelId="{1FC9222E-AB34-4884-B2C1-5BF9C4C95F7D}" type="presParOf" srcId="{1AF6898B-2CAC-462C-B92A-730D53547AC7}" destId="{15ED5F95-DE78-4047-A3E3-2E8D4BDFAD78}" srcOrd="0" destOrd="0" presId="urn:microsoft.com/office/officeart/2009/3/layout/StepUpProcess"/>
    <dgm:cxn modelId="{92F3058B-44E3-4E6A-80B6-BA5E0A5133FD}" type="presParOf" srcId="{15ED5F95-DE78-4047-A3E3-2E8D4BDFAD78}" destId="{0AEE434D-A1D2-44A5-B56F-032786E4BB9C}" srcOrd="0" destOrd="0" presId="urn:microsoft.com/office/officeart/2009/3/layout/StepUpProcess"/>
    <dgm:cxn modelId="{FC21C7DD-DF66-4209-8849-47D7F17D7711}" type="presParOf" srcId="{15ED5F95-DE78-4047-A3E3-2E8D4BDFAD78}" destId="{B4E0D402-7904-4D2C-AF88-CD540CFEE08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D14897B-A1E7-497A-8FA0-EEB93A0A0AA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l-GR"/>
        </a:p>
      </dgm:t>
    </dgm:pt>
    <dgm:pt modelId="{3AF3AC48-4713-4C91-A6B6-0E548437D255}">
      <dgm:prSet/>
      <dgm:spPr/>
      <dgm:t>
        <a:bodyPr/>
        <a:lstStyle/>
        <a:p>
          <a:pPr rtl="0"/>
          <a:r>
            <a:rPr lang="el-GR" b="1" dirty="0" smtClean="0"/>
            <a:t>Ο ρόλος του δ/</a:t>
          </a:r>
          <a:r>
            <a:rPr lang="el-GR" b="1" dirty="0" err="1" smtClean="0"/>
            <a:t>ντή</a:t>
          </a:r>
          <a:r>
            <a:rPr lang="el-GR" b="1" dirty="0" smtClean="0"/>
            <a:t> στη διαμόρφωση σχολικού κλίματος</a:t>
          </a:r>
          <a:endParaRPr lang="el-GR" b="1" dirty="0"/>
        </a:p>
      </dgm:t>
    </dgm:pt>
    <dgm:pt modelId="{B4E70906-8F86-4587-AECF-E6A15A1A9D26}" type="parTrans" cxnId="{8070749A-E9D0-4AE1-BA6A-F3A4F8F2C48E}">
      <dgm:prSet/>
      <dgm:spPr/>
      <dgm:t>
        <a:bodyPr/>
        <a:lstStyle/>
        <a:p>
          <a:endParaRPr lang="el-GR"/>
        </a:p>
      </dgm:t>
    </dgm:pt>
    <dgm:pt modelId="{59753C0F-10C8-4E5E-AE57-7CCCDBAEDA70}" type="sibTrans" cxnId="{8070749A-E9D0-4AE1-BA6A-F3A4F8F2C48E}">
      <dgm:prSet/>
      <dgm:spPr/>
      <dgm:t>
        <a:bodyPr/>
        <a:lstStyle/>
        <a:p>
          <a:endParaRPr lang="el-GR"/>
        </a:p>
      </dgm:t>
    </dgm:pt>
    <dgm:pt modelId="{1639F4B9-C0C3-4113-9BFC-77B75AC65983}" type="pres">
      <dgm:prSet presAssocID="{CD14897B-A1E7-497A-8FA0-EEB93A0A0AA6}" presName="Name0" presStyleCnt="0">
        <dgm:presLayoutVars>
          <dgm:dir/>
        </dgm:presLayoutVars>
      </dgm:prSet>
      <dgm:spPr/>
      <dgm:t>
        <a:bodyPr/>
        <a:lstStyle/>
        <a:p>
          <a:endParaRPr lang="el-GR"/>
        </a:p>
      </dgm:t>
    </dgm:pt>
    <dgm:pt modelId="{E9A5F04C-811A-49BF-8F3A-88FCBB2B3710}" type="pres">
      <dgm:prSet presAssocID="{3AF3AC48-4713-4C91-A6B6-0E548437D255}" presName="noChildren" presStyleCnt="0"/>
      <dgm:spPr/>
    </dgm:pt>
    <dgm:pt modelId="{090E978E-2626-4DB3-824A-06B4EC03ACC7}" type="pres">
      <dgm:prSet presAssocID="{3AF3AC48-4713-4C91-A6B6-0E548437D255}" presName="gap" presStyleCnt="0"/>
      <dgm:spPr/>
    </dgm:pt>
    <dgm:pt modelId="{FC05F4A9-62FE-4242-A10C-9DF7070588E9}" type="pres">
      <dgm:prSet presAssocID="{3AF3AC48-4713-4C91-A6B6-0E548437D255}" presName="medCircle2" presStyleLbl="vennNode1" presStyleIdx="0" presStyleCnt="1" custScaleX="271489" custScaleY="259647" custLinFactY="-23124" custLinFactNeighborX="-17269" custLinFactNeighborY="-100000"/>
      <dgm:spPr/>
    </dgm:pt>
    <dgm:pt modelId="{BC0B6F6D-BF15-44E3-B1B6-134701286184}" type="pres">
      <dgm:prSet presAssocID="{3AF3AC48-4713-4C91-A6B6-0E548437D255}" presName="txLvlOnly1" presStyleLbl="revTx" presStyleIdx="0" presStyleCnt="1" custScaleY="324319"/>
      <dgm:spPr/>
      <dgm:t>
        <a:bodyPr/>
        <a:lstStyle/>
        <a:p>
          <a:endParaRPr lang="el-GR"/>
        </a:p>
      </dgm:t>
    </dgm:pt>
  </dgm:ptLst>
  <dgm:cxnLst>
    <dgm:cxn modelId="{315A6693-2790-4872-A583-C36F02C54545}" type="presOf" srcId="{3AF3AC48-4713-4C91-A6B6-0E548437D255}" destId="{BC0B6F6D-BF15-44E3-B1B6-134701286184}" srcOrd="0" destOrd="0" presId="urn:microsoft.com/office/officeart/2008/layout/VerticalCircleList"/>
    <dgm:cxn modelId="{8070749A-E9D0-4AE1-BA6A-F3A4F8F2C48E}" srcId="{CD14897B-A1E7-497A-8FA0-EEB93A0A0AA6}" destId="{3AF3AC48-4713-4C91-A6B6-0E548437D255}" srcOrd="0" destOrd="0" parTransId="{B4E70906-8F86-4587-AECF-E6A15A1A9D26}" sibTransId="{59753C0F-10C8-4E5E-AE57-7CCCDBAEDA70}"/>
    <dgm:cxn modelId="{44B219D9-F3C1-4275-A8DC-39E487022F8A}" type="presOf" srcId="{CD14897B-A1E7-497A-8FA0-EEB93A0A0AA6}" destId="{1639F4B9-C0C3-4113-9BFC-77B75AC65983}" srcOrd="0" destOrd="0" presId="urn:microsoft.com/office/officeart/2008/layout/VerticalCircleList"/>
    <dgm:cxn modelId="{EDFBA688-EEF7-4812-9ED6-549EC282EC4E}" type="presParOf" srcId="{1639F4B9-C0C3-4113-9BFC-77B75AC65983}" destId="{E9A5F04C-811A-49BF-8F3A-88FCBB2B3710}" srcOrd="0" destOrd="0" presId="urn:microsoft.com/office/officeart/2008/layout/VerticalCircleList"/>
    <dgm:cxn modelId="{12E7B7F0-2BB0-4AC6-AC21-6721EBFB2250}" type="presParOf" srcId="{E9A5F04C-811A-49BF-8F3A-88FCBB2B3710}" destId="{090E978E-2626-4DB3-824A-06B4EC03ACC7}" srcOrd="0" destOrd="0" presId="urn:microsoft.com/office/officeart/2008/layout/VerticalCircleList"/>
    <dgm:cxn modelId="{C872ED3C-B599-43AA-9C29-0B9612B25C03}" type="presParOf" srcId="{E9A5F04C-811A-49BF-8F3A-88FCBB2B3710}" destId="{FC05F4A9-62FE-4242-A10C-9DF7070588E9}" srcOrd="1" destOrd="0" presId="urn:microsoft.com/office/officeart/2008/layout/VerticalCircleList"/>
    <dgm:cxn modelId="{96673968-893F-42E4-B58B-75A0AAF58BFE}" type="presParOf" srcId="{E9A5F04C-811A-49BF-8F3A-88FCBB2B3710}" destId="{BC0B6F6D-BF15-44E3-B1B6-134701286184}"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34C1749-CA30-4A61-A25B-3CBC98D59184}"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l-GR"/>
        </a:p>
      </dgm:t>
    </dgm:pt>
    <dgm:pt modelId="{F7DEC007-FB5E-4238-8660-FE45DA617DE9}">
      <dgm:prSet custT="1"/>
      <dgm:spPr/>
      <dgm:t>
        <a:bodyPr/>
        <a:lstStyle/>
        <a:p>
          <a:pPr rtl="0"/>
          <a:r>
            <a:rPr lang="el-GR" sz="1800" dirty="0" smtClean="0"/>
            <a:t>Δημιουργία σχέσεων εμπιστοσύνης </a:t>
          </a:r>
          <a:endParaRPr lang="el-GR" sz="1800" dirty="0"/>
        </a:p>
      </dgm:t>
    </dgm:pt>
    <dgm:pt modelId="{30A73D1A-0369-4B00-8811-BB92A1745102}" type="parTrans" cxnId="{B099BF5B-7891-4E75-A6A5-F7FB323F5388}">
      <dgm:prSet/>
      <dgm:spPr/>
      <dgm:t>
        <a:bodyPr/>
        <a:lstStyle/>
        <a:p>
          <a:endParaRPr lang="el-GR"/>
        </a:p>
      </dgm:t>
    </dgm:pt>
    <dgm:pt modelId="{A2EFC10D-06A9-4104-AA78-F7F7B9FB2573}" type="sibTrans" cxnId="{B099BF5B-7891-4E75-A6A5-F7FB323F5388}">
      <dgm:prSet/>
      <dgm:spPr/>
      <dgm:t>
        <a:bodyPr/>
        <a:lstStyle/>
        <a:p>
          <a:endParaRPr lang="el-GR"/>
        </a:p>
      </dgm:t>
    </dgm:pt>
    <dgm:pt modelId="{8EBB5564-0201-4721-AE74-D41A6EC809B5}">
      <dgm:prSet custT="1"/>
      <dgm:spPr/>
      <dgm:t>
        <a:bodyPr/>
        <a:lstStyle/>
        <a:p>
          <a:pPr rtl="0"/>
          <a:r>
            <a:rPr lang="el-GR" sz="1800" dirty="0" smtClean="0"/>
            <a:t>Δημιουργία καλών διαπροσωπικών σχέσεων εκπαιδευτικών και δ/</a:t>
          </a:r>
          <a:r>
            <a:rPr lang="el-GR" sz="1800" dirty="0" err="1" smtClean="0"/>
            <a:t>ντή</a:t>
          </a:r>
          <a:r>
            <a:rPr lang="el-GR" sz="1800" dirty="0" smtClean="0"/>
            <a:t>-</a:t>
          </a:r>
          <a:r>
            <a:rPr lang="el-GR" sz="1800" dirty="0" err="1" smtClean="0"/>
            <a:t>ντριας</a:t>
          </a:r>
          <a:endParaRPr lang="el-GR" sz="1800" dirty="0"/>
        </a:p>
      </dgm:t>
    </dgm:pt>
    <dgm:pt modelId="{9E137930-BEE7-4580-B4CE-02FD1841DEBC}" type="parTrans" cxnId="{BF88042F-71C0-4205-92C9-BC3C4E0CD420}">
      <dgm:prSet/>
      <dgm:spPr/>
      <dgm:t>
        <a:bodyPr/>
        <a:lstStyle/>
        <a:p>
          <a:endParaRPr lang="el-GR"/>
        </a:p>
      </dgm:t>
    </dgm:pt>
    <dgm:pt modelId="{FB98CB8E-8421-4F79-8DF0-22BA12CBFF1D}" type="sibTrans" cxnId="{BF88042F-71C0-4205-92C9-BC3C4E0CD420}">
      <dgm:prSet/>
      <dgm:spPr/>
      <dgm:t>
        <a:bodyPr/>
        <a:lstStyle/>
        <a:p>
          <a:endParaRPr lang="el-GR"/>
        </a:p>
      </dgm:t>
    </dgm:pt>
    <dgm:pt modelId="{74258A69-904F-45BB-8EBF-1612E887DAF9}">
      <dgm:prSet custT="1"/>
      <dgm:spPr/>
      <dgm:t>
        <a:bodyPr/>
        <a:lstStyle/>
        <a:p>
          <a:pPr rtl="0"/>
          <a:r>
            <a:rPr lang="el-GR" sz="1800" dirty="0" smtClean="0"/>
            <a:t>Συμμετοχή στη λήψη των αποφάσεων </a:t>
          </a:r>
          <a:endParaRPr lang="el-GR" sz="1800" dirty="0"/>
        </a:p>
      </dgm:t>
    </dgm:pt>
    <dgm:pt modelId="{CD009846-EC5A-4CA4-BA22-70E38A23A78F}" type="parTrans" cxnId="{C4447649-2241-4444-9A05-9AF3617D9833}">
      <dgm:prSet/>
      <dgm:spPr/>
      <dgm:t>
        <a:bodyPr/>
        <a:lstStyle/>
        <a:p>
          <a:endParaRPr lang="el-GR"/>
        </a:p>
      </dgm:t>
    </dgm:pt>
    <dgm:pt modelId="{8F11A5FD-B07E-44D6-A1B1-D9CCE0A987F7}" type="sibTrans" cxnId="{C4447649-2241-4444-9A05-9AF3617D9833}">
      <dgm:prSet/>
      <dgm:spPr/>
      <dgm:t>
        <a:bodyPr/>
        <a:lstStyle/>
        <a:p>
          <a:endParaRPr lang="el-GR"/>
        </a:p>
      </dgm:t>
    </dgm:pt>
    <dgm:pt modelId="{F101EEC0-7C39-4632-A8BE-D4DA97985263}">
      <dgm:prSet custT="1"/>
      <dgm:spPr/>
      <dgm:t>
        <a:bodyPr/>
        <a:lstStyle/>
        <a:p>
          <a:pPr rtl="0"/>
          <a:r>
            <a:rPr lang="el-GR" sz="1800" dirty="0" smtClean="0"/>
            <a:t>Ικανοποίηση ως προς τις ικανότητες και δεξιότητες του δ/</a:t>
          </a:r>
          <a:r>
            <a:rPr lang="el-GR" sz="1800" dirty="0" err="1" smtClean="0"/>
            <a:t>ντή</a:t>
          </a:r>
          <a:r>
            <a:rPr lang="el-GR" sz="1800" dirty="0" smtClean="0"/>
            <a:t>-</a:t>
          </a:r>
          <a:r>
            <a:rPr lang="el-GR" sz="1800" dirty="0" err="1" smtClean="0"/>
            <a:t>ντριας</a:t>
          </a:r>
          <a:endParaRPr lang="el-GR" sz="1800" dirty="0"/>
        </a:p>
      </dgm:t>
    </dgm:pt>
    <dgm:pt modelId="{4E32BA9F-CBC4-40E6-AEDB-B88D1AD78DC5}" type="parTrans" cxnId="{57FA7038-18EC-4E06-92D3-220CAD8596B4}">
      <dgm:prSet/>
      <dgm:spPr/>
      <dgm:t>
        <a:bodyPr/>
        <a:lstStyle/>
        <a:p>
          <a:endParaRPr lang="el-GR"/>
        </a:p>
      </dgm:t>
    </dgm:pt>
    <dgm:pt modelId="{5DA2AADB-CA65-4886-9C82-9018828DE54A}" type="sibTrans" cxnId="{57FA7038-18EC-4E06-92D3-220CAD8596B4}">
      <dgm:prSet/>
      <dgm:spPr/>
      <dgm:t>
        <a:bodyPr/>
        <a:lstStyle/>
        <a:p>
          <a:endParaRPr lang="el-GR"/>
        </a:p>
      </dgm:t>
    </dgm:pt>
    <dgm:pt modelId="{80A497BB-3DF1-445B-BC47-8FA195AE5110}" type="pres">
      <dgm:prSet presAssocID="{E34C1749-CA30-4A61-A25B-3CBC98D59184}" presName="compositeShape" presStyleCnt="0">
        <dgm:presLayoutVars>
          <dgm:dir/>
          <dgm:resizeHandles/>
        </dgm:presLayoutVars>
      </dgm:prSet>
      <dgm:spPr/>
      <dgm:t>
        <a:bodyPr/>
        <a:lstStyle/>
        <a:p>
          <a:endParaRPr lang="el-GR"/>
        </a:p>
      </dgm:t>
    </dgm:pt>
    <dgm:pt modelId="{13899E6D-FD51-4E02-82B5-9461AA6007AA}" type="pres">
      <dgm:prSet presAssocID="{E34C1749-CA30-4A61-A25B-3CBC98D59184}" presName="pyramid" presStyleLbl="node1" presStyleIdx="0" presStyleCnt="1"/>
      <dgm:spPr/>
    </dgm:pt>
    <dgm:pt modelId="{3732BD56-8224-4584-99DC-4CF04421E386}" type="pres">
      <dgm:prSet presAssocID="{E34C1749-CA30-4A61-A25B-3CBC98D59184}" presName="theList" presStyleCnt="0"/>
      <dgm:spPr/>
    </dgm:pt>
    <dgm:pt modelId="{6CD8C88B-F08E-424C-ABBB-AB3F72571801}" type="pres">
      <dgm:prSet presAssocID="{F7DEC007-FB5E-4238-8660-FE45DA617DE9}" presName="aNode" presStyleLbl="fgAcc1" presStyleIdx="0" presStyleCnt="4">
        <dgm:presLayoutVars>
          <dgm:bulletEnabled val="1"/>
        </dgm:presLayoutVars>
      </dgm:prSet>
      <dgm:spPr/>
      <dgm:t>
        <a:bodyPr/>
        <a:lstStyle/>
        <a:p>
          <a:endParaRPr lang="el-GR"/>
        </a:p>
      </dgm:t>
    </dgm:pt>
    <dgm:pt modelId="{3409E669-BB8A-4F9F-9BEB-277F38A6A8B6}" type="pres">
      <dgm:prSet presAssocID="{F7DEC007-FB5E-4238-8660-FE45DA617DE9}" presName="aSpace" presStyleCnt="0"/>
      <dgm:spPr/>
    </dgm:pt>
    <dgm:pt modelId="{BE5B5586-83A3-4E2A-8724-C7F39EE573A7}" type="pres">
      <dgm:prSet presAssocID="{8EBB5564-0201-4721-AE74-D41A6EC809B5}" presName="aNode" presStyleLbl="fgAcc1" presStyleIdx="1" presStyleCnt="4">
        <dgm:presLayoutVars>
          <dgm:bulletEnabled val="1"/>
        </dgm:presLayoutVars>
      </dgm:prSet>
      <dgm:spPr/>
      <dgm:t>
        <a:bodyPr/>
        <a:lstStyle/>
        <a:p>
          <a:endParaRPr lang="el-GR"/>
        </a:p>
      </dgm:t>
    </dgm:pt>
    <dgm:pt modelId="{90A26D6F-9CC1-47E1-A60B-6D9BD0F4D3FC}" type="pres">
      <dgm:prSet presAssocID="{8EBB5564-0201-4721-AE74-D41A6EC809B5}" presName="aSpace" presStyleCnt="0"/>
      <dgm:spPr/>
    </dgm:pt>
    <dgm:pt modelId="{30AC4469-B8A4-4632-96F6-AD11B5F97CEA}" type="pres">
      <dgm:prSet presAssocID="{74258A69-904F-45BB-8EBF-1612E887DAF9}" presName="aNode" presStyleLbl="fgAcc1" presStyleIdx="2" presStyleCnt="4">
        <dgm:presLayoutVars>
          <dgm:bulletEnabled val="1"/>
        </dgm:presLayoutVars>
      </dgm:prSet>
      <dgm:spPr/>
      <dgm:t>
        <a:bodyPr/>
        <a:lstStyle/>
        <a:p>
          <a:endParaRPr lang="el-GR"/>
        </a:p>
      </dgm:t>
    </dgm:pt>
    <dgm:pt modelId="{2C7E7149-75DC-4CCD-9098-7E8DAEE89285}" type="pres">
      <dgm:prSet presAssocID="{74258A69-904F-45BB-8EBF-1612E887DAF9}" presName="aSpace" presStyleCnt="0"/>
      <dgm:spPr/>
    </dgm:pt>
    <dgm:pt modelId="{CD8E0857-E3BB-4B79-AF3A-6985ACE03F2D}" type="pres">
      <dgm:prSet presAssocID="{F101EEC0-7C39-4632-A8BE-D4DA97985263}" presName="aNode" presStyleLbl="fgAcc1" presStyleIdx="3" presStyleCnt="4">
        <dgm:presLayoutVars>
          <dgm:bulletEnabled val="1"/>
        </dgm:presLayoutVars>
      </dgm:prSet>
      <dgm:spPr/>
      <dgm:t>
        <a:bodyPr/>
        <a:lstStyle/>
        <a:p>
          <a:endParaRPr lang="el-GR"/>
        </a:p>
      </dgm:t>
    </dgm:pt>
    <dgm:pt modelId="{4048DFBD-781F-4B74-9E44-8B1561F32911}" type="pres">
      <dgm:prSet presAssocID="{F101EEC0-7C39-4632-A8BE-D4DA97985263}" presName="aSpace" presStyleCnt="0"/>
      <dgm:spPr/>
    </dgm:pt>
  </dgm:ptLst>
  <dgm:cxnLst>
    <dgm:cxn modelId="{9CC0CF22-ECCB-40CB-8326-66F353FB7391}" type="presOf" srcId="{F101EEC0-7C39-4632-A8BE-D4DA97985263}" destId="{CD8E0857-E3BB-4B79-AF3A-6985ACE03F2D}" srcOrd="0" destOrd="0" presId="urn:microsoft.com/office/officeart/2005/8/layout/pyramid2"/>
    <dgm:cxn modelId="{BF88042F-71C0-4205-92C9-BC3C4E0CD420}" srcId="{E34C1749-CA30-4A61-A25B-3CBC98D59184}" destId="{8EBB5564-0201-4721-AE74-D41A6EC809B5}" srcOrd="1" destOrd="0" parTransId="{9E137930-BEE7-4580-B4CE-02FD1841DEBC}" sibTransId="{FB98CB8E-8421-4F79-8DF0-22BA12CBFF1D}"/>
    <dgm:cxn modelId="{C4447649-2241-4444-9A05-9AF3617D9833}" srcId="{E34C1749-CA30-4A61-A25B-3CBC98D59184}" destId="{74258A69-904F-45BB-8EBF-1612E887DAF9}" srcOrd="2" destOrd="0" parTransId="{CD009846-EC5A-4CA4-BA22-70E38A23A78F}" sibTransId="{8F11A5FD-B07E-44D6-A1B1-D9CCE0A987F7}"/>
    <dgm:cxn modelId="{57FA7038-18EC-4E06-92D3-220CAD8596B4}" srcId="{E34C1749-CA30-4A61-A25B-3CBC98D59184}" destId="{F101EEC0-7C39-4632-A8BE-D4DA97985263}" srcOrd="3" destOrd="0" parTransId="{4E32BA9F-CBC4-40E6-AEDB-B88D1AD78DC5}" sibTransId="{5DA2AADB-CA65-4886-9C82-9018828DE54A}"/>
    <dgm:cxn modelId="{2784CD20-EC17-4748-AC59-8165E99D37DB}" type="presOf" srcId="{8EBB5564-0201-4721-AE74-D41A6EC809B5}" destId="{BE5B5586-83A3-4E2A-8724-C7F39EE573A7}" srcOrd="0" destOrd="0" presId="urn:microsoft.com/office/officeart/2005/8/layout/pyramid2"/>
    <dgm:cxn modelId="{E54DFFF7-6AAA-4150-A880-1EFBE8813480}" type="presOf" srcId="{E34C1749-CA30-4A61-A25B-3CBC98D59184}" destId="{80A497BB-3DF1-445B-BC47-8FA195AE5110}" srcOrd="0" destOrd="0" presId="urn:microsoft.com/office/officeart/2005/8/layout/pyramid2"/>
    <dgm:cxn modelId="{CF0FEECA-666B-4ED7-823B-2F681939DAD2}" type="presOf" srcId="{F7DEC007-FB5E-4238-8660-FE45DA617DE9}" destId="{6CD8C88B-F08E-424C-ABBB-AB3F72571801}" srcOrd="0" destOrd="0" presId="urn:microsoft.com/office/officeart/2005/8/layout/pyramid2"/>
    <dgm:cxn modelId="{B099BF5B-7891-4E75-A6A5-F7FB323F5388}" srcId="{E34C1749-CA30-4A61-A25B-3CBC98D59184}" destId="{F7DEC007-FB5E-4238-8660-FE45DA617DE9}" srcOrd="0" destOrd="0" parTransId="{30A73D1A-0369-4B00-8811-BB92A1745102}" sibTransId="{A2EFC10D-06A9-4104-AA78-F7F7B9FB2573}"/>
    <dgm:cxn modelId="{F4DBFAF0-7EE0-4DF9-9FF7-EA36C68A99D0}" type="presOf" srcId="{74258A69-904F-45BB-8EBF-1612E887DAF9}" destId="{30AC4469-B8A4-4632-96F6-AD11B5F97CEA}" srcOrd="0" destOrd="0" presId="urn:microsoft.com/office/officeart/2005/8/layout/pyramid2"/>
    <dgm:cxn modelId="{54364181-10CF-4B5A-9BFC-17C2F9858C06}" type="presParOf" srcId="{80A497BB-3DF1-445B-BC47-8FA195AE5110}" destId="{13899E6D-FD51-4E02-82B5-9461AA6007AA}" srcOrd="0" destOrd="0" presId="urn:microsoft.com/office/officeart/2005/8/layout/pyramid2"/>
    <dgm:cxn modelId="{448C7290-100C-4F9A-8763-A12F25CED625}" type="presParOf" srcId="{80A497BB-3DF1-445B-BC47-8FA195AE5110}" destId="{3732BD56-8224-4584-99DC-4CF04421E386}" srcOrd="1" destOrd="0" presId="urn:microsoft.com/office/officeart/2005/8/layout/pyramid2"/>
    <dgm:cxn modelId="{C99DA7E0-E986-42D7-8212-51B44074C492}" type="presParOf" srcId="{3732BD56-8224-4584-99DC-4CF04421E386}" destId="{6CD8C88B-F08E-424C-ABBB-AB3F72571801}" srcOrd="0" destOrd="0" presId="urn:microsoft.com/office/officeart/2005/8/layout/pyramid2"/>
    <dgm:cxn modelId="{0E41F906-4544-44FF-B9C0-CB41755BF5CD}" type="presParOf" srcId="{3732BD56-8224-4584-99DC-4CF04421E386}" destId="{3409E669-BB8A-4F9F-9BEB-277F38A6A8B6}" srcOrd="1" destOrd="0" presId="urn:microsoft.com/office/officeart/2005/8/layout/pyramid2"/>
    <dgm:cxn modelId="{77316B0A-A71F-499D-B594-A0E65ACAE71E}" type="presParOf" srcId="{3732BD56-8224-4584-99DC-4CF04421E386}" destId="{BE5B5586-83A3-4E2A-8724-C7F39EE573A7}" srcOrd="2" destOrd="0" presId="urn:microsoft.com/office/officeart/2005/8/layout/pyramid2"/>
    <dgm:cxn modelId="{41549407-47FE-445C-8619-0D50BD12DA52}" type="presParOf" srcId="{3732BD56-8224-4584-99DC-4CF04421E386}" destId="{90A26D6F-9CC1-47E1-A60B-6D9BD0F4D3FC}" srcOrd="3" destOrd="0" presId="urn:microsoft.com/office/officeart/2005/8/layout/pyramid2"/>
    <dgm:cxn modelId="{D1E279E4-0F65-4271-90C1-D1C41BBECEA0}" type="presParOf" srcId="{3732BD56-8224-4584-99DC-4CF04421E386}" destId="{30AC4469-B8A4-4632-96F6-AD11B5F97CEA}" srcOrd="4" destOrd="0" presId="urn:microsoft.com/office/officeart/2005/8/layout/pyramid2"/>
    <dgm:cxn modelId="{3E28A46B-3088-43BC-86B6-51CDD18961D5}" type="presParOf" srcId="{3732BD56-8224-4584-99DC-4CF04421E386}" destId="{2C7E7149-75DC-4CCD-9098-7E8DAEE89285}" srcOrd="5" destOrd="0" presId="urn:microsoft.com/office/officeart/2005/8/layout/pyramid2"/>
    <dgm:cxn modelId="{D1B02699-C1EE-4907-8B9F-ACE46FD22622}" type="presParOf" srcId="{3732BD56-8224-4584-99DC-4CF04421E386}" destId="{CD8E0857-E3BB-4B79-AF3A-6985ACE03F2D}" srcOrd="6" destOrd="0" presId="urn:microsoft.com/office/officeart/2005/8/layout/pyramid2"/>
    <dgm:cxn modelId="{97542810-5A8B-4D53-BEA1-72BF0FADDC86}" type="presParOf" srcId="{3732BD56-8224-4584-99DC-4CF04421E386}" destId="{4048DFBD-781F-4B74-9E44-8B1561F3291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71D3DD9-D6E2-4477-9D2C-43748932B041}" type="doc">
      <dgm:prSet loTypeId="urn:microsoft.com/office/officeart/2009/3/layout/PlusandMinus" loCatId="relationship" qsTypeId="urn:microsoft.com/office/officeart/2005/8/quickstyle/simple3" qsCatId="simple" csTypeId="urn:microsoft.com/office/officeart/2005/8/colors/colorful2" csCatId="colorful" phldr="1"/>
      <dgm:spPr/>
      <dgm:t>
        <a:bodyPr/>
        <a:lstStyle/>
        <a:p>
          <a:endParaRPr lang="el-GR"/>
        </a:p>
      </dgm:t>
    </dgm:pt>
    <dgm:pt modelId="{C010CCAC-71C5-4013-A1CD-42F2BCE81BC1}">
      <dgm:prSet custT="1"/>
      <dgm:spPr/>
      <dgm:t>
        <a:bodyPr/>
        <a:lstStyle/>
        <a:p>
          <a:pPr rtl="0"/>
          <a:r>
            <a:rPr lang="el-GR" sz="1800" b="1" dirty="0" smtClean="0"/>
            <a:t>Χαρακτηριστικά  </a:t>
          </a:r>
        </a:p>
        <a:p>
          <a:pPr rtl="0"/>
          <a:r>
            <a:rPr lang="el-GR" sz="1800" b="1" dirty="0" smtClean="0"/>
            <a:t>θετικού κλίματος: </a:t>
          </a:r>
          <a:r>
            <a:rPr lang="el-GR" sz="1500" dirty="0" smtClean="0"/>
            <a:t/>
          </a:r>
          <a:br>
            <a:rPr lang="el-GR" sz="1500" dirty="0" smtClean="0"/>
          </a:br>
          <a:endParaRPr lang="el-GR" sz="1500" dirty="0"/>
        </a:p>
      </dgm:t>
    </dgm:pt>
    <dgm:pt modelId="{902121A7-0F3B-4434-9279-7E7D1AE240A0}" type="parTrans" cxnId="{AD37C4C6-04CF-47AE-9F4F-A6347ECEE9BB}">
      <dgm:prSet/>
      <dgm:spPr/>
      <dgm:t>
        <a:bodyPr/>
        <a:lstStyle/>
        <a:p>
          <a:endParaRPr lang="el-GR"/>
        </a:p>
      </dgm:t>
    </dgm:pt>
    <dgm:pt modelId="{32A6E9A3-3496-4DAD-AA8B-FB45426E3BF8}" type="sibTrans" cxnId="{AD37C4C6-04CF-47AE-9F4F-A6347ECEE9BB}">
      <dgm:prSet/>
      <dgm:spPr/>
      <dgm:t>
        <a:bodyPr/>
        <a:lstStyle/>
        <a:p>
          <a:endParaRPr lang="el-GR"/>
        </a:p>
      </dgm:t>
    </dgm:pt>
    <dgm:pt modelId="{273F077D-868B-4E6F-9C4A-192966218BFF}">
      <dgm:prSet/>
      <dgm:spPr/>
      <dgm:t>
        <a:bodyPr/>
        <a:lstStyle/>
        <a:p>
          <a:r>
            <a:rPr lang="el-GR" dirty="0" smtClean="0"/>
            <a:t>(</a:t>
          </a:r>
          <a:r>
            <a:rPr lang="el-GR" dirty="0" err="1" smtClean="0"/>
            <a:t>Ματσαγγούρας</a:t>
          </a:r>
          <a:r>
            <a:rPr lang="el-GR" dirty="0" smtClean="0"/>
            <a:t>, 2001)</a:t>
          </a:r>
          <a:endParaRPr lang="el-GR" dirty="0"/>
        </a:p>
      </dgm:t>
    </dgm:pt>
    <dgm:pt modelId="{8D7E314E-1737-4BF2-8745-75EEA8BCD63B}" type="parTrans" cxnId="{57AF3A6F-E66C-4421-8EEC-26810CB7C89F}">
      <dgm:prSet/>
      <dgm:spPr/>
      <dgm:t>
        <a:bodyPr/>
        <a:lstStyle/>
        <a:p>
          <a:endParaRPr lang="el-GR"/>
        </a:p>
      </dgm:t>
    </dgm:pt>
    <dgm:pt modelId="{3F1C5A13-6191-4D93-8DA1-DA148B1136ED}" type="sibTrans" cxnId="{57AF3A6F-E66C-4421-8EEC-26810CB7C89F}">
      <dgm:prSet/>
      <dgm:spPr/>
      <dgm:t>
        <a:bodyPr/>
        <a:lstStyle/>
        <a:p>
          <a:endParaRPr lang="el-GR"/>
        </a:p>
      </dgm:t>
    </dgm:pt>
    <dgm:pt modelId="{C9DA593D-5C87-45A9-B337-576C3433150E}">
      <dgm:prSet/>
      <dgm:spPr/>
      <dgm:t>
        <a:bodyPr/>
        <a:lstStyle/>
        <a:p>
          <a:endParaRPr lang="el-GR" dirty="0"/>
        </a:p>
      </dgm:t>
    </dgm:pt>
    <dgm:pt modelId="{99115D80-3CC4-4947-AB35-75BD28168326}" type="parTrans" cxnId="{6383867C-5BAB-4452-B89D-5E3E71DC0993}">
      <dgm:prSet/>
      <dgm:spPr/>
      <dgm:t>
        <a:bodyPr/>
        <a:lstStyle/>
        <a:p>
          <a:endParaRPr lang="el-GR"/>
        </a:p>
      </dgm:t>
    </dgm:pt>
    <dgm:pt modelId="{9DB6A899-D399-4325-94A7-F8B8726934E8}" type="sibTrans" cxnId="{6383867C-5BAB-4452-B89D-5E3E71DC0993}">
      <dgm:prSet/>
      <dgm:spPr/>
      <dgm:t>
        <a:bodyPr/>
        <a:lstStyle/>
        <a:p>
          <a:endParaRPr lang="el-GR"/>
        </a:p>
      </dgm:t>
    </dgm:pt>
    <dgm:pt modelId="{D97B89E0-E236-4C72-9460-1F59AE7425B6}" type="pres">
      <dgm:prSet presAssocID="{871D3DD9-D6E2-4477-9D2C-43748932B041}" presName="Name0" presStyleCnt="0">
        <dgm:presLayoutVars>
          <dgm:chMax val="2"/>
          <dgm:chPref val="2"/>
          <dgm:dir/>
          <dgm:animOne/>
          <dgm:resizeHandles val="exact"/>
        </dgm:presLayoutVars>
      </dgm:prSet>
      <dgm:spPr/>
      <dgm:t>
        <a:bodyPr/>
        <a:lstStyle/>
        <a:p>
          <a:endParaRPr lang="el-GR"/>
        </a:p>
      </dgm:t>
    </dgm:pt>
    <dgm:pt modelId="{9948DAB1-E8A5-4B24-9D26-B6DD0E6CBB86}" type="pres">
      <dgm:prSet presAssocID="{871D3DD9-D6E2-4477-9D2C-43748932B041}" presName="Background" presStyleLbl="bgImgPlace1" presStyleIdx="0" presStyleCnt="1" custScaleX="114943" custScaleY="74453"/>
      <dgm:spPr/>
    </dgm:pt>
    <dgm:pt modelId="{E56F2896-BFE2-4EFE-AE75-E71C38AF8970}" type="pres">
      <dgm:prSet presAssocID="{871D3DD9-D6E2-4477-9D2C-43748932B041}" presName="ParentText1" presStyleLbl="revTx" presStyleIdx="0" presStyleCnt="2" custScaleX="140693">
        <dgm:presLayoutVars>
          <dgm:chMax val="0"/>
          <dgm:chPref val="0"/>
          <dgm:bulletEnabled val="1"/>
        </dgm:presLayoutVars>
      </dgm:prSet>
      <dgm:spPr/>
      <dgm:t>
        <a:bodyPr/>
        <a:lstStyle/>
        <a:p>
          <a:endParaRPr lang="el-GR"/>
        </a:p>
      </dgm:t>
    </dgm:pt>
    <dgm:pt modelId="{B836D39E-4F02-4520-B61E-3907D1704F0B}" type="pres">
      <dgm:prSet presAssocID="{871D3DD9-D6E2-4477-9D2C-43748932B041}" presName="ParentText2" presStyleLbl="revTx" presStyleIdx="1" presStyleCnt="2" custScaleX="96056">
        <dgm:presLayoutVars>
          <dgm:chMax val="0"/>
          <dgm:chPref val="0"/>
          <dgm:bulletEnabled val="1"/>
        </dgm:presLayoutVars>
      </dgm:prSet>
      <dgm:spPr/>
      <dgm:t>
        <a:bodyPr/>
        <a:lstStyle/>
        <a:p>
          <a:endParaRPr lang="el-GR"/>
        </a:p>
      </dgm:t>
    </dgm:pt>
    <dgm:pt modelId="{25184C39-8CAA-4943-8DD7-24C1D2877B88}" type="pres">
      <dgm:prSet presAssocID="{871D3DD9-D6E2-4477-9D2C-43748932B041}" presName="Plus" presStyleLbl="alignNode1" presStyleIdx="0" presStyleCnt="2"/>
      <dgm:spPr/>
    </dgm:pt>
    <dgm:pt modelId="{12796FF8-FBD5-470B-9FA6-1400B63893F3}" type="pres">
      <dgm:prSet presAssocID="{871D3DD9-D6E2-4477-9D2C-43748932B041}" presName="Minus" presStyleLbl="alignNode1" presStyleIdx="1" presStyleCnt="2" custFlipVert="1" custScaleX="25659" custScaleY="1565575" custLinFactY="-14884" custLinFactNeighborX="20313" custLinFactNeighborY="-100000"/>
      <dgm:spPr/>
    </dgm:pt>
    <dgm:pt modelId="{21C6EFC9-B7D0-4BC1-AAD3-93412F7FB690}" type="pres">
      <dgm:prSet presAssocID="{871D3DD9-D6E2-4477-9D2C-43748932B041}" presName="Divider" presStyleLbl="parChTrans1D1" presStyleIdx="0" presStyleCnt="1"/>
      <dgm:spPr/>
    </dgm:pt>
  </dgm:ptLst>
  <dgm:cxnLst>
    <dgm:cxn modelId="{5EF16CEE-BB5A-45D8-88F3-10E88B92290C}" type="presOf" srcId="{871D3DD9-D6E2-4477-9D2C-43748932B041}" destId="{D97B89E0-E236-4C72-9460-1F59AE7425B6}" srcOrd="0" destOrd="0" presId="urn:microsoft.com/office/officeart/2009/3/layout/PlusandMinus"/>
    <dgm:cxn modelId="{6383867C-5BAB-4452-B89D-5E3E71DC0993}" srcId="{871D3DD9-D6E2-4477-9D2C-43748932B041}" destId="{C9DA593D-5C87-45A9-B337-576C3433150E}" srcOrd="2" destOrd="0" parTransId="{99115D80-3CC4-4947-AB35-75BD28168326}" sibTransId="{9DB6A899-D399-4325-94A7-F8B8726934E8}"/>
    <dgm:cxn modelId="{09D83EA6-DBBA-4D1E-B1F4-6A4043D30E3F}" type="presOf" srcId="{273F077D-868B-4E6F-9C4A-192966218BFF}" destId="{B836D39E-4F02-4520-B61E-3907D1704F0B}" srcOrd="0" destOrd="0" presId="urn:microsoft.com/office/officeart/2009/3/layout/PlusandMinus"/>
    <dgm:cxn modelId="{57AF3A6F-E66C-4421-8EEC-26810CB7C89F}" srcId="{871D3DD9-D6E2-4477-9D2C-43748932B041}" destId="{273F077D-868B-4E6F-9C4A-192966218BFF}" srcOrd="1" destOrd="0" parTransId="{8D7E314E-1737-4BF2-8745-75EEA8BCD63B}" sibTransId="{3F1C5A13-6191-4D93-8DA1-DA148B1136ED}"/>
    <dgm:cxn modelId="{AD37C4C6-04CF-47AE-9F4F-A6347ECEE9BB}" srcId="{871D3DD9-D6E2-4477-9D2C-43748932B041}" destId="{C010CCAC-71C5-4013-A1CD-42F2BCE81BC1}" srcOrd="0" destOrd="0" parTransId="{902121A7-0F3B-4434-9279-7E7D1AE240A0}" sibTransId="{32A6E9A3-3496-4DAD-AA8B-FB45426E3BF8}"/>
    <dgm:cxn modelId="{38FFC2AA-1F7E-457F-9B03-DD36D36644C0}" type="presOf" srcId="{C010CCAC-71C5-4013-A1CD-42F2BCE81BC1}" destId="{E56F2896-BFE2-4EFE-AE75-E71C38AF8970}" srcOrd="0" destOrd="0" presId="urn:microsoft.com/office/officeart/2009/3/layout/PlusandMinus"/>
    <dgm:cxn modelId="{18A45203-12A9-4704-AE7C-4092950D4784}" type="presParOf" srcId="{D97B89E0-E236-4C72-9460-1F59AE7425B6}" destId="{9948DAB1-E8A5-4B24-9D26-B6DD0E6CBB86}" srcOrd="0" destOrd="0" presId="urn:microsoft.com/office/officeart/2009/3/layout/PlusandMinus"/>
    <dgm:cxn modelId="{ABBFB80B-8DDB-4161-922C-89C38D1A390E}" type="presParOf" srcId="{D97B89E0-E236-4C72-9460-1F59AE7425B6}" destId="{E56F2896-BFE2-4EFE-AE75-E71C38AF8970}" srcOrd="1" destOrd="0" presId="urn:microsoft.com/office/officeart/2009/3/layout/PlusandMinus"/>
    <dgm:cxn modelId="{F13BD6FF-84A2-4018-8114-F37349DC6FE1}" type="presParOf" srcId="{D97B89E0-E236-4C72-9460-1F59AE7425B6}" destId="{B836D39E-4F02-4520-B61E-3907D1704F0B}" srcOrd="2" destOrd="0" presId="urn:microsoft.com/office/officeart/2009/3/layout/PlusandMinus"/>
    <dgm:cxn modelId="{C738CF36-2E47-4F22-AADA-827B8C03F49D}" type="presParOf" srcId="{D97B89E0-E236-4C72-9460-1F59AE7425B6}" destId="{25184C39-8CAA-4943-8DD7-24C1D2877B88}" srcOrd="3" destOrd="0" presId="urn:microsoft.com/office/officeart/2009/3/layout/PlusandMinus"/>
    <dgm:cxn modelId="{4966A44A-C60E-4D33-AC18-D26468EEF06A}" type="presParOf" srcId="{D97B89E0-E236-4C72-9460-1F59AE7425B6}" destId="{12796FF8-FBD5-470B-9FA6-1400B63893F3}" srcOrd="4" destOrd="0" presId="urn:microsoft.com/office/officeart/2009/3/layout/PlusandMinus"/>
    <dgm:cxn modelId="{2E08C3AB-E31B-4EAC-AC28-C73CD6618B75}" type="presParOf" srcId="{D97B89E0-E236-4C72-9460-1F59AE7425B6}" destId="{21C6EFC9-B7D0-4BC1-AAD3-93412F7FB690}"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F5C7E91-6980-47C0-B809-4165F5EE9658}"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l-GR"/>
        </a:p>
      </dgm:t>
    </dgm:pt>
    <dgm:pt modelId="{0A9C2DD3-6C57-47A9-B6D1-739BE14DD82E}">
      <dgm:prSet/>
      <dgm:spPr/>
      <dgm:t>
        <a:bodyPr/>
        <a:lstStyle/>
        <a:p>
          <a:pPr rtl="0"/>
          <a:r>
            <a:rPr lang="el-GR" dirty="0" smtClean="0"/>
            <a:t>Βοηθά τους εκπαιδευτικούς στην καλύτερη ποιότητα της διδασκαλίας και τους μαθητές στη διαδικασία της μάθησης. </a:t>
          </a:r>
          <a:endParaRPr lang="el-GR" dirty="0"/>
        </a:p>
      </dgm:t>
    </dgm:pt>
    <dgm:pt modelId="{EA78DDFB-2FBA-40F1-8A4E-9D744C616576}" type="parTrans" cxnId="{3DDC9412-21D9-4C8D-AE87-315F2F0F0960}">
      <dgm:prSet/>
      <dgm:spPr/>
      <dgm:t>
        <a:bodyPr/>
        <a:lstStyle/>
        <a:p>
          <a:endParaRPr lang="el-GR"/>
        </a:p>
      </dgm:t>
    </dgm:pt>
    <dgm:pt modelId="{600552CC-E55F-4571-96AB-3DA5B28B2A93}" type="sibTrans" cxnId="{3DDC9412-21D9-4C8D-AE87-315F2F0F0960}">
      <dgm:prSet/>
      <dgm:spPr/>
      <dgm:t>
        <a:bodyPr/>
        <a:lstStyle/>
        <a:p>
          <a:endParaRPr lang="el-GR"/>
        </a:p>
      </dgm:t>
    </dgm:pt>
    <dgm:pt modelId="{391750AC-F509-40DD-A6A3-C4A287B2DE01}">
      <dgm:prSet/>
      <dgm:spPr/>
      <dgm:t>
        <a:bodyPr/>
        <a:lstStyle/>
        <a:p>
          <a:pPr rtl="0"/>
          <a:r>
            <a:rPr lang="el-GR" smtClean="0"/>
            <a:t>Εκπαιδευτικοί και μαθητές αισθάνονται αποδοτικοί και ότι ικανοποιούν τους αρχικούς τους στόχους. </a:t>
          </a:r>
          <a:endParaRPr lang="el-GR"/>
        </a:p>
      </dgm:t>
    </dgm:pt>
    <dgm:pt modelId="{2637E277-CCF5-498D-8E44-4C7FF5D1F663}" type="parTrans" cxnId="{41F37B67-402E-4960-B7FD-D292789C7971}">
      <dgm:prSet/>
      <dgm:spPr/>
      <dgm:t>
        <a:bodyPr/>
        <a:lstStyle/>
        <a:p>
          <a:endParaRPr lang="el-GR"/>
        </a:p>
      </dgm:t>
    </dgm:pt>
    <dgm:pt modelId="{264ADD2F-6DE7-4A61-9F70-2927C488784F}" type="sibTrans" cxnId="{41F37B67-402E-4960-B7FD-D292789C7971}">
      <dgm:prSet/>
      <dgm:spPr/>
      <dgm:t>
        <a:bodyPr/>
        <a:lstStyle/>
        <a:p>
          <a:endParaRPr lang="el-GR"/>
        </a:p>
      </dgm:t>
    </dgm:pt>
    <dgm:pt modelId="{61C4AF42-4BFA-4562-B7A8-291F5B9686D5}" type="pres">
      <dgm:prSet presAssocID="{5F5C7E91-6980-47C0-B809-4165F5EE9658}" presName="linearFlow" presStyleCnt="0">
        <dgm:presLayoutVars>
          <dgm:resizeHandles val="exact"/>
        </dgm:presLayoutVars>
      </dgm:prSet>
      <dgm:spPr/>
      <dgm:t>
        <a:bodyPr/>
        <a:lstStyle/>
        <a:p>
          <a:endParaRPr lang="el-GR"/>
        </a:p>
      </dgm:t>
    </dgm:pt>
    <dgm:pt modelId="{0FE0D518-A84E-444B-9679-E617B86ABD35}" type="pres">
      <dgm:prSet presAssocID="{0A9C2DD3-6C57-47A9-B6D1-739BE14DD82E}" presName="node" presStyleLbl="node1" presStyleIdx="0" presStyleCnt="2">
        <dgm:presLayoutVars>
          <dgm:bulletEnabled val="1"/>
        </dgm:presLayoutVars>
      </dgm:prSet>
      <dgm:spPr/>
      <dgm:t>
        <a:bodyPr/>
        <a:lstStyle/>
        <a:p>
          <a:endParaRPr lang="el-GR"/>
        </a:p>
      </dgm:t>
    </dgm:pt>
    <dgm:pt modelId="{1220A4CA-9586-41C6-BD85-CE91708D772D}" type="pres">
      <dgm:prSet presAssocID="{600552CC-E55F-4571-96AB-3DA5B28B2A93}" presName="sibTrans" presStyleLbl="sibTrans2D1" presStyleIdx="0" presStyleCnt="1"/>
      <dgm:spPr/>
      <dgm:t>
        <a:bodyPr/>
        <a:lstStyle/>
        <a:p>
          <a:endParaRPr lang="el-GR"/>
        </a:p>
      </dgm:t>
    </dgm:pt>
    <dgm:pt modelId="{12361860-8E30-4A9B-888D-B9680B45C679}" type="pres">
      <dgm:prSet presAssocID="{600552CC-E55F-4571-96AB-3DA5B28B2A93}" presName="connectorText" presStyleLbl="sibTrans2D1" presStyleIdx="0" presStyleCnt="1"/>
      <dgm:spPr/>
      <dgm:t>
        <a:bodyPr/>
        <a:lstStyle/>
        <a:p>
          <a:endParaRPr lang="el-GR"/>
        </a:p>
      </dgm:t>
    </dgm:pt>
    <dgm:pt modelId="{C8E8F676-FADB-4832-891F-88637B15D279}" type="pres">
      <dgm:prSet presAssocID="{391750AC-F509-40DD-A6A3-C4A287B2DE01}" presName="node" presStyleLbl="node1" presStyleIdx="1" presStyleCnt="2">
        <dgm:presLayoutVars>
          <dgm:bulletEnabled val="1"/>
        </dgm:presLayoutVars>
      </dgm:prSet>
      <dgm:spPr/>
      <dgm:t>
        <a:bodyPr/>
        <a:lstStyle/>
        <a:p>
          <a:endParaRPr lang="el-GR"/>
        </a:p>
      </dgm:t>
    </dgm:pt>
  </dgm:ptLst>
  <dgm:cxnLst>
    <dgm:cxn modelId="{04FAF760-525D-47EB-B5C5-F9B5D7D78D3C}" type="presOf" srcId="{600552CC-E55F-4571-96AB-3DA5B28B2A93}" destId="{12361860-8E30-4A9B-888D-B9680B45C679}" srcOrd="1" destOrd="0" presId="urn:microsoft.com/office/officeart/2005/8/layout/process2"/>
    <dgm:cxn modelId="{61F1074C-D31B-4412-B536-692C2C43154C}" type="presOf" srcId="{5F5C7E91-6980-47C0-B809-4165F5EE9658}" destId="{61C4AF42-4BFA-4562-B7A8-291F5B9686D5}" srcOrd="0" destOrd="0" presId="urn:microsoft.com/office/officeart/2005/8/layout/process2"/>
    <dgm:cxn modelId="{E0BF2CBE-4F1A-4479-8A8A-C25078A6BCE4}" type="presOf" srcId="{600552CC-E55F-4571-96AB-3DA5B28B2A93}" destId="{1220A4CA-9586-41C6-BD85-CE91708D772D}" srcOrd="0" destOrd="0" presId="urn:microsoft.com/office/officeart/2005/8/layout/process2"/>
    <dgm:cxn modelId="{41F37B67-402E-4960-B7FD-D292789C7971}" srcId="{5F5C7E91-6980-47C0-B809-4165F5EE9658}" destId="{391750AC-F509-40DD-A6A3-C4A287B2DE01}" srcOrd="1" destOrd="0" parTransId="{2637E277-CCF5-498D-8E44-4C7FF5D1F663}" sibTransId="{264ADD2F-6DE7-4A61-9F70-2927C488784F}"/>
    <dgm:cxn modelId="{D003468C-E58B-4917-9670-BCFD5A85C189}" type="presOf" srcId="{0A9C2DD3-6C57-47A9-B6D1-739BE14DD82E}" destId="{0FE0D518-A84E-444B-9679-E617B86ABD35}" srcOrd="0" destOrd="0" presId="urn:microsoft.com/office/officeart/2005/8/layout/process2"/>
    <dgm:cxn modelId="{3DDC9412-21D9-4C8D-AE87-315F2F0F0960}" srcId="{5F5C7E91-6980-47C0-B809-4165F5EE9658}" destId="{0A9C2DD3-6C57-47A9-B6D1-739BE14DD82E}" srcOrd="0" destOrd="0" parTransId="{EA78DDFB-2FBA-40F1-8A4E-9D744C616576}" sibTransId="{600552CC-E55F-4571-96AB-3DA5B28B2A93}"/>
    <dgm:cxn modelId="{8440A8FA-EC2C-4E44-8431-A8A44C8A2B2E}" type="presOf" srcId="{391750AC-F509-40DD-A6A3-C4A287B2DE01}" destId="{C8E8F676-FADB-4832-891F-88637B15D279}" srcOrd="0" destOrd="0" presId="urn:microsoft.com/office/officeart/2005/8/layout/process2"/>
    <dgm:cxn modelId="{4830AED5-BF59-4631-97BE-9412AFE00F8A}" type="presParOf" srcId="{61C4AF42-4BFA-4562-B7A8-291F5B9686D5}" destId="{0FE0D518-A84E-444B-9679-E617B86ABD35}" srcOrd="0" destOrd="0" presId="urn:microsoft.com/office/officeart/2005/8/layout/process2"/>
    <dgm:cxn modelId="{73F5396B-FEFE-4068-AD9A-EB86258F6C11}" type="presParOf" srcId="{61C4AF42-4BFA-4562-B7A8-291F5B9686D5}" destId="{1220A4CA-9586-41C6-BD85-CE91708D772D}" srcOrd="1" destOrd="0" presId="urn:microsoft.com/office/officeart/2005/8/layout/process2"/>
    <dgm:cxn modelId="{D06BD0A5-2FBF-4C3C-9FF6-AE22AF12D89D}" type="presParOf" srcId="{1220A4CA-9586-41C6-BD85-CE91708D772D}" destId="{12361860-8E30-4A9B-888D-B9680B45C679}" srcOrd="0" destOrd="0" presId="urn:microsoft.com/office/officeart/2005/8/layout/process2"/>
    <dgm:cxn modelId="{1033F07F-3079-4110-9941-D1A44AA7B804}" type="presParOf" srcId="{61C4AF42-4BFA-4562-B7A8-291F5B9686D5}" destId="{C8E8F676-FADB-4832-891F-88637B15D279}"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2E5FBB4-3942-4084-8CC3-8B7526354BD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l-GR"/>
        </a:p>
      </dgm:t>
    </dgm:pt>
    <dgm:pt modelId="{76640C37-8C05-4D65-861A-0CFE61888EA1}">
      <dgm:prSet/>
      <dgm:spPr/>
      <dgm:t>
        <a:bodyPr/>
        <a:lstStyle/>
        <a:p>
          <a:pPr rtl="0"/>
          <a:r>
            <a:rPr lang="el-GR" b="1" dirty="0" smtClean="0"/>
            <a:t>Παράγοντες που επηρεάζουν τη διαμόρφωση του σχολικού κλίματος σε μια σχολική μονάδα </a:t>
          </a:r>
          <a:endParaRPr lang="el-GR" b="1" dirty="0"/>
        </a:p>
      </dgm:t>
    </dgm:pt>
    <dgm:pt modelId="{835E4E9C-A8B5-4CD3-8202-6C6D8ECAF8A6}" type="parTrans" cxnId="{A2C0A0B2-0D18-4ACF-A0F7-CB51A0AF442C}">
      <dgm:prSet/>
      <dgm:spPr/>
      <dgm:t>
        <a:bodyPr/>
        <a:lstStyle/>
        <a:p>
          <a:endParaRPr lang="el-GR"/>
        </a:p>
      </dgm:t>
    </dgm:pt>
    <dgm:pt modelId="{D0822FE0-9F4B-4790-B9EB-BD8ECEF52313}" type="sibTrans" cxnId="{A2C0A0B2-0D18-4ACF-A0F7-CB51A0AF442C}">
      <dgm:prSet/>
      <dgm:spPr/>
      <dgm:t>
        <a:bodyPr/>
        <a:lstStyle/>
        <a:p>
          <a:endParaRPr lang="el-GR"/>
        </a:p>
      </dgm:t>
    </dgm:pt>
    <dgm:pt modelId="{B268C6D5-EACE-43C9-9D6B-F75109A682EA}" type="pres">
      <dgm:prSet presAssocID="{52E5FBB4-3942-4084-8CC3-8B7526354BD6}" presName="theList" presStyleCnt="0">
        <dgm:presLayoutVars>
          <dgm:dir/>
          <dgm:animLvl val="lvl"/>
          <dgm:resizeHandles val="exact"/>
        </dgm:presLayoutVars>
      </dgm:prSet>
      <dgm:spPr/>
      <dgm:t>
        <a:bodyPr/>
        <a:lstStyle/>
        <a:p>
          <a:endParaRPr lang="el-GR"/>
        </a:p>
      </dgm:t>
    </dgm:pt>
    <dgm:pt modelId="{1048E9CF-4B90-49A7-865D-AF243EFD36E9}" type="pres">
      <dgm:prSet presAssocID="{76640C37-8C05-4D65-861A-0CFE61888EA1}" presName="compNode" presStyleCnt="0"/>
      <dgm:spPr/>
    </dgm:pt>
    <dgm:pt modelId="{2A4D39FE-6EF2-4AFB-8A65-D2CA64CFEE1E}" type="pres">
      <dgm:prSet presAssocID="{76640C37-8C05-4D65-861A-0CFE61888EA1}" presName="noGeometry" presStyleCnt="0"/>
      <dgm:spPr/>
    </dgm:pt>
    <dgm:pt modelId="{7EB077AA-836D-4897-BF19-8E6E5A482A52}" type="pres">
      <dgm:prSet presAssocID="{76640C37-8C05-4D65-861A-0CFE61888EA1}" presName="childTextVisible" presStyleLbl="bgAccFollowNode1" presStyleIdx="0" presStyleCnt="1" custAng="10800000" custScaleX="106284" custScaleY="102910" custLinFactNeighborX="-66403" custLinFactNeighborY="2145">
        <dgm:presLayoutVars>
          <dgm:bulletEnabled val="1"/>
        </dgm:presLayoutVars>
      </dgm:prSet>
      <dgm:spPr/>
    </dgm:pt>
    <dgm:pt modelId="{E7DB101F-5D41-42EB-8B4C-7C94D2F49098}" type="pres">
      <dgm:prSet presAssocID="{76640C37-8C05-4D65-861A-0CFE61888EA1}" presName="childTextHidden" presStyleLbl="bgAccFollowNode1" presStyleIdx="0" presStyleCnt="1"/>
      <dgm:spPr/>
    </dgm:pt>
    <dgm:pt modelId="{0943EC80-9987-4CB3-AFC9-21707D4AC1D7}" type="pres">
      <dgm:prSet presAssocID="{76640C37-8C05-4D65-861A-0CFE61888EA1}" presName="parentText" presStyleLbl="node1" presStyleIdx="0" presStyleCnt="1" custScaleX="227065" custScaleY="318599" custLinFactX="32599" custLinFactNeighborX="100000" custLinFactNeighborY="2670">
        <dgm:presLayoutVars>
          <dgm:chMax val="1"/>
          <dgm:bulletEnabled val="1"/>
        </dgm:presLayoutVars>
      </dgm:prSet>
      <dgm:spPr/>
      <dgm:t>
        <a:bodyPr/>
        <a:lstStyle/>
        <a:p>
          <a:endParaRPr lang="el-GR"/>
        </a:p>
      </dgm:t>
    </dgm:pt>
  </dgm:ptLst>
  <dgm:cxnLst>
    <dgm:cxn modelId="{C9B6167A-D735-4EFF-844E-FAEB659F2F5E}" type="presOf" srcId="{52E5FBB4-3942-4084-8CC3-8B7526354BD6}" destId="{B268C6D5-EACE-43C9-9D6B-F75109A682EA}" srcOrd="0" destOrd="0" presId="urn:microsoft.com/office/officeart/2005/8/layout/hProcess6"/>
    <dgm:cxn modelId="{1448B316-25C1-4C24-80F0-C54FF2112898}" type="presOf" srcId="{76640C37-8C05-4D65-861A-0CFE61888EA1}" destId="{0943EC80-9987-4CB3-AFC9-21707D4AC1D7}" srcOrd="0" destOrd="0" presId="urn:microsoft.com/office/officeart/2005/8/layout/hProcess6"/>
    <dgm:cxn modelId="{A2C0A0B2-0D18-4ACF-A0F7-CB51A0AF442C}" srcId="{52E5FBB4-3942-4084-8CC3-8B7526354BD6}" destId="{76640C37-8C05-4D65-861A-0CFE61888EA1}" srcOrd="0" destOrd="0" parTransId="{835E4E9C-A8B5-4CD3-8202-6C6D8ECAF8A6}" sibTransId="{D0822FE0-9F4B-4790-B9EB-BD8ECEF52313}"/>
    <dgm:cxn modelId="{E66D7C59-C4E2-4C6F-8833-1F091D059422}" type="presParOf" srcId="{B268C6D5-EACE-43C9-9D6B-F75109A682EA}" destId="{1048E9CF-4B90-49A7-865D-AF243EFD36E9}" srcOrd="0" destOrd="0" presId="urn:microsoft.com/office/officeart/2005/8/layout/hProcess6"/>
    <dgm:cxn modelId="{0720E262-DD68-4FA4-848D-68E1B0FE4E1D}" type="presParOf" srcId="{1048E9CF-4B90-49A7-865D-AF243EFD36E9}" destId="{2A4D39FE-6EF2-4AFB-8A65-D2CA64CFEE1E}" srcOrd="0" destOrd="0" presId="urn:microsoft.com/office/officeart/2005/8/layout/hProcess6"/>
    <dgm:cxn modelId="{B7390D25-8706-45A7-A17F-BFAE3FD60F71}" type="presParOf" srcId="{1048E9CF-4B90-49A7-865D-AF243EFD36E9}" destId="{7EB077AA-836D-4897-BF19-8E6E5A482A52}" srcOrd="1" destOrd="0" presId="urn:microsoft.com/office/officeart/2005/8/layout/hProcess6"/>
    <dgm:cxn modelId="{ACE79451-FFF0-4581-97B6-8C8FC0A934EB}" type="presParOf" srcId="{1048E9CF-4B90-49A7-865D-AF243EFD36E9}" destId="{E7DB101F-5D41-42EB-8B4C-7C94D2F49098}" srcOrd="2" destOrd="0" presId="urn:microsoft.com/office/officeart/2005/8/layout/hProcess6"/>
    <dgm:cxn modelId="{9E0B1BF5-A570-4D36-854D-50DB3A61BEAB}" type="presParOf" srcId="{1048E9CF-4B90-49A7-865D-AF243EFD36E9}" destId="{0943EC80-9987-4CB3-AFC9-21707D4AC1D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0C7966-1C9B-436F-9F8F-1658C587BA2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l-GR"/>
        </a:p>
      </dgm:t>
    </dgm:pt>
    <dgm:pt modelId="{7F339C4B-487D-4FD3-8B66-D24415F72F6C}">
      <dgm:prSet phldrT="[Κείμενο]" custT="1"/>
      <dgm:spPr/>
      <dgm:t>
        <a:bodyPr/>
        <a:lstStyle/>
        <a:p>
          <a:r>
            <a:rPr lang="el-GR" sz="2000" dirty="0" smtClean="0"/>
            <a:t>Ο Ηγέτης είναι αυτός που αναγνωρίζεται ότι άξια κατέχει τη θέση του προϊσταμένου. </a:t>
          </a:r>
          <a:endParaRPr lang="el-GR" sz="2000" dirty="0"/>
        </a:p>
      </dgm:t>
    </dgm:pt>
    <dgm:pt modelId="{BDD68BCD-8A27-4563-A626-6DCC619AB9A8}" type="parTrans" cxnId="{4226C7F6-11F9-4BD9-BB5C-3F6AFE8988AF}">
      <dgm:prSet/>
      <dgm:spPr/>
      <dgm:t>
        <a:bodyPr/>
        <a:lstStyle/>
        <a:p>
          <a:endParaRPr lang="el-GR"/>
        </a:p>
      </dgm:t>
    </dgm:pt>
    <dgm:pt modelId="{5EAA6560-F030-4FEC-B23F-C8117B43D2FE}" type="sibTrans" cxnId="{4226C7F6-11F9-4BD9-BB5C-3F6AFE8988AF}">
      <dgm:prSet/>
      <dgm:spPr/>
      <dgm:t>
        <a:bodyPr/>
        <a:lstStyle/>
        <a:p>
          <a:endParaRPr lang="el-GR"/>
        </a:p>
      </dgm:t>
    </dgm:pt>
    <dgm:pt modelId="{47357DDB-0AAF-462F-A55E-2D5A6E37AEE0}">
      <dgm:prSet phldrT="[Κείμενο]" custT="1"/>
      <dgm:spPr>
        <a:solidFill>
          <a:schemeClr val="tx2"/>
        </a:solidFill>
      </dgm:spPr>
      <dgm:t>
        <a:bodyPr/>
        <a:lstStyle/>
        <a:p>
          <a:r>
            <a:rPr lang="el-GR" sz="2000" dirty="0" smtClean="0">
              <a:solidFill>
                <a:schemeClr val="bg1"/>
              </a:solidFill>
            </a:rPr>
            <a:t>Π.χ. ο γονέας ή ο/η εκπαιδευτικός που κάνει το παιδί να συμμετέχει στη μαθησιακή διαδικασία  με κέφι, ενθουσιασμό, ζήλο και αφοσίωση.</a:t>
          </a:r>
          <a:endParaRPr lang="el-GR" sz="2000" dirty="0">
            <a:solidFill>
              <a:schemeClr val="bg1"/>
            </a:solidFill>
          </a:endParaRPr>
        </a:p>
      </dgm:t>
    </dgm:pt>
    <dgm:pt modelId="{FDBDF75D-E711-4687-8258-2FEED8AA1944}" type="parTrans" cxnId="{B79DF304-2D1F-4637-8CE7-FEE0B7BD30AC}">
      <dgm:prSet/>
      <dgm:spPr/>
      <dgm:t>
        <a:bodyPr/>
        <a:lstStyle/>
        <a:p>
          <a:endParaRPr lang="el-GR"/>
        </a:p>
      </dgm:t>
    </dgm:pt>
    <dgm:pt modelId="{09C5F3EC-28D2-4F8C-9DD3-4434446CE32A}" type="sibTrans" cxnId="{B79DF304-2D1F-4637-8CE7-FEE0B7BD30AC}">
      <dgm:prSet/>
      <dgm:spPr/>
      <dgm:t>
        <a:bodyPr/>
        <a:lstStyle/>
        <a:p>
          <a:endParaRPr lang="el-GR"/>
        </a:p>
      </dgm:t>
    </dgm:pt>
    <dgm:pt modelId="{5CE69C4B-98BB-4312-A6E6-263B2958FA64}">
      <dgm:prSet custT="1"/>
      <dgm:spPr>
        <a:solidFill>
          <a:schemeClr val="accent2">
            <a:lumMod val="75000"/>
            <a:lumOff val="25000"/>
          </a:schemeClr>
        </a:solidFill>
      </dgm:spPr>
      <dgm:t>
        <a:bodyPr/>
        <a:lstStyle/>
        <a:p>
          <a:r>
            <a:rPr lang="el-GR" sz="2000" dirty="0" smtClean="0">
              <a:solidFill>
                <a:schemeClr val="bg1"/>
              </a:solidFill>
            </a:rPr>
            <a:t>Ηγέτης μπορεί να είναι οποιοσδήποτε άνθρωπος στην ομάδα του και όχι απαραίτητα ο/η δ/</a:t>
          </a:r>
          <a:r>
            <a:rPr lang="el-GR" sz="2000" dirty="0" err="1" smtClean="0">
              <a:solidFill>
                <a:schemeClr val="bg1"/>
              </a:solidFill>
            </a:rPr>
            <a:t>ντής</a:t>
          </a:r>
          <a:r>
            <a:rPr lang="el-GR" sz="2000" dirty="0" smtClean="0">
              <a:solidFill>
                <a:schemeClr val="bg1"/>
              </a:solidFill>
            </a:rPr>
            <a:t>-</a:t>
          </a:r>
          <a:r>
            <a:rPr lang="el-GR" sz="2000" dirty="0" err="1" smtClean="0">
              <a:solidFill>
                <a:schemeClr val="bg1"/>
              </a:solidFill>
            </a:rPr>
            <a:t>ντρια</a:t>
          </a:r>
          <a:r>
            <a:rPr lang="el-GR" sz="2000" dirty="0" smtClean="0">
              <a:solidFill>
                <a:schemeClr val="bg1"/>
              </a:solidFill>
            </a:rPr>
            <a:t> </a:t>
          </a:r>
          <a:r>
            <a:rPr lang="el-GR" sz="2000" dirty="0" smtClean="0">
              <a:solidFill>
                <a:schemeClr val="bg1"/>
              </a:solidFill>
            </a:rPr>
            <a:t>μιας </a:t>
          </a:r>
          <a:r>
            <a:rPr lang="el-GR" sz="2000" dirty="0" smtClean="0">
              <a:solidFill>
                <a:schemeClr val="bg1"/>
              </a:solidFill>
            </a:rPr>
            <a:t>σχολικής μονάδας.</a:t>
          </a:r>
          <a:endParaRPr lang="el-GR" sz="2000" dirty="0"/>
        </a:p>
      </dgm:t>
    </dgm:pt>
    <dgm:pt modelId="{D23486DE-4EEC-49FD-9B74-F90CB960A81D}" type="parTrans" cxnId="{C703681B-858C-488C-8E62-D671EF50D8A4}">
      <dgm:prSet/>
      <dgm:spPr/>
      <dgm:t>
        <a:bodyPr/>
        <a:lstStyle/>
        <a:p>
          <a:endParaRPr lang="el-GR"/>
        </a:p>
      </dgm:t>
    </dgm:pt>
    <dgm:pt modelId="{6422672C-CF82-4677-BDFB-7AB5C7AF8C74}" type="sibTrans" cxnId="{C703681B-858C-488C-8E62-D671EF50D8A4}">
      <dgm:prSet/>
      <dgm:spPr/>
      <dgm:t>
        <a:bodyPr/>
        <a:lstStyle/>
        <a:p>
          <a:endParaRPr lang="el-GR"/>
        </a:p>
      </dgm:t>
    </dgm:pt>
    <dgm:pt modelId="{3F7902BB-4E66-4D26-95E4-D7F17EAE0493}">
      <dgm:prSet phldrT="[Κείμενο]" custT="1"/>
      <dgm:spPr/>
      <dgm:t>
        <a:bodyPr/>
        <a:lstStyle/>
        <a:p>
          <a:r>
            <a:rPr lang="el-GR" sz="2000" dirty="0" err="1" smtClean="0"/>
            <a:t>΄΄</a:t>
          </a:r>
          <a:r>
            <a:rPr lang="el-GR" sz="2000" dirty="0" smtClean="0"/>
            <a:t> Πραγματικός Ηγέτης είναι εκείνος που πρόθυμα βοηθά τους ανθρώπους να αναπτυχθούν μέχρι το σημείο που θα τον ξεπεράσουν τελικά σε γνώσεις και σε ικανότητες .</a:t>
          </a:r>
          <a:r>
            <a:rPr lang="el-GR" sz="2000" dirty="0" err="1" smtClean="0"/>
            <a:t>΄΄</a:t>
          </a:r>
          <a:r>
            <a:rPr lang="el-GR" sz="2000" dirty="0" smtClean="0"/>
            <a:t>(</a:t>
          </a:r>
          <a:r>
            <a:rPr lang="en-US" sz="2000" dirty="0" smtClean="0"/>
            <a:t>Fred A. </a:t>
          </a:r>
          <a:r>
            <a:rPr lang="en-US" sz="2000" dirty="0" err="1" smtClean="0"/>
            <a:t>Manske</a:t>
          </a:r>
          <a:r>
            <a:rPr lang="el-GR" sz="2000" dirty="0" smtClean="0"/>
            <a:t>)</a:t>
          </a:r>
        </a:p>
      </dgm:t>
    </dgm:pt>
    <dgm:pt modelId="{77E06991-7DCB-4F59-99B3-F94794DDB278}" type="sibTrans" cxnId="{13FB022E-C00A-41FC-ACA3-FFEDC364515B}">
      <dgm:prSet/>
      <dgm:spPr/>
      <dgm:t>
        <a:bodyPr/>
        <a:lstStyle/>
        <a:p>
          <a:endParaRPr lang="el-GR"/>
        </a:p>
      </dgm:t>
    </dgm:pt>
    <dgm:pt modelId="{78BB1E3D-D3E9-4E3A-ACDD-B34D7FA3C487}" type="parTrans" cxnId="{13FB022E-C00A-41FC-ACA3-FFEDC364515B}">
      <dgm:prSet/>
      <dgm:spPr/>
      <dgm:t>
        <a:bodyPr/>
        <a:lstStyle/>
        <a:p>
          <a:endParaRPr lang="el-GR"/>
        </a:p>
      </dgm:t>
    </dgm:pt>
    <dgm:pt modelId="{EFE6DE14-7361-427C-A81E-B2C5CC5D0E4D}" type="pres">
      <dgm:prSet presAssocID="{B50C7966-1C9B-436F-9F8F-1658C587BA25}" presName="outerComposite" presStyleCnt="0">
        <dgm:presLayoutVars>
          <dgm:chMax val="5"/>
          <dgm:dir/>
          <dgm:resizeHandles val="exact"/>
        </dgm:presLayoutVars>
      </dgm:prSet>
      <dgm:spPr/>
      <dgm:t>
        <a:bodyPr/>
        <a:lstStyle/>
        <a:p>
          <a:endParaRPr lang="el-GR"/>
        </a:p>
      </dgm:t>
    </dgm:pt>
    <dgm:pt modelId="{8AB14301-217C-41D4-9166-8A873E7512EA}" type="pres">
      <dgm:prSet presAssocID="{B50C7966-1C9B-436F-9F8F-1658C587BA25}" presName="dummyMaxCanvas" presStyleCnt="0">
        <dgm:presLayoutVars/>
      </dgm:prSet>
      <dgm:spPr/>
    </dgm:pt>
    <dgm:pt modelId="{B88AD0CF-4DD8-47FE-B454-C735ED5D79E1}" type="pres">
      <dgm:prSet presAssocID="{B50C7966-1C9B-436F-9F8F-1658C587BA25}" presName="FourNodes_1" presStyleLbl="node1" presStyleIdx="0" presStyleCnt="4">
        <dgm:presLayoutVars>
          <dgm:bulletEnabled val="1"/>
        </dgm:presLayoutVars>
      </dgm:prSet>
      <dgm:spPr/>
      <dgm:t>
        <a:bodyPr/>
        <a:lstStyle/>
        <a:p>
          <a:endParaRPr lang="el-GR"/>
        </a:p>
      </dgm:t>
    </dgm:pt>
    <dgm:pt modelId="{6C85CA80-20DF-46BB-8E00-8FCE307C2E4F}" type="pres">
      <dgm:prSet presAssocID="{B50C7966-1C9B-436F-9F8F-1658C587BA25}" presName="FourNodes_2" presStyleLbl="node1" presStyleIdx="1" presStyleCnt="4">
        <dgm:presLayoutVars>
          <dgm:bulletEnabled val="1"/>
        </dgm:presLayoutVars>
      </dgm:prSet>
      <dgm:spPr/>
      <dgm:t>
        <a:bodyPr/>
        <a:lstStyle/>
        <a:p>
          <a:endParaRPr lang="el-GR"/>
        </a:p>
      </dgm:t>
    </dgm:pt>
    <dgm:pt modelId="{38018FBD-0095-4211-A198-7D1C696F0287}" type="pres">
      <dgm:prSet presAssocID="{B50C7966-1C9B-436F-9F8F-1658C587BA25}" presName="FourNodes_3" presStyleLbl="node1" presStyleIdx="2" presStyleCnt="4">
        <dgm:presLayoutVars>
          <dgm:bulletEnabled val="1"/>
        </dgm:presLayoutVars>
      </dgm:prSet>
      <dgm:spPr/>
      <dgm:t>
        <a:bodyPr/>
        <a:lstStyle/>
        <a:p>
          <a:endParaRPr lang="el-GR"/>
        </a:p>
      </dgm:t>
    </dgm:pt>
    <dgm:pt modelId="{0D104BE3-58A7-4179-B280-0D5B8F1087F9}" type="pres">
      <dgm:prSet presAssocID="{B50C7966-1C9B-436F-9F8F-1658C587BA25}" presName="FourNodes_4" presStyleLbl="node1" presStyleIdx="3" presStyleCnt="4">
        <dgm:presLayoutVars>
          <dgm:bulletEnabled val="1"/>
        </dgm:presLayoutVars>
      </dgm:prSet>
      <dgm:spPr/>
      <dgm:t>
        <a:bodyPr/>
        <a:lstStyle/>
        <a:p>
          <a:endParaRPr lang="el-GR"/>
        </a:p>
      </dgm:t>
    </dgm:pt>
    <dgm:pt modelId="{EEFFEF8B-8671-4E72-85D7-30E2E63AA224}" type="pres">
      <dgm:prSet presAssocID="{B50C7966-1C9B-436F-9F8F-1658C587BA25}" presName="FourConn_1-2" presStyleLbl="fgAccFollowNode1" presStyleIdx="0" presStyleCnt="3">
        <dgm:presLayoutVars>
          <dgm:bulletEnabled val="1"/>
        </dgm:presLayoutVars>
      </dgm:prSet>
      <dgm:spPr/>
      <dgm:t>
        <a:bodyPr/>
        <a:lstStyle/>
        <a:p>
          <a:endParaRPr lang="el-GR"/>
        </a:p>
      </dgm:t>
    </dgm:pt>
    <dgm:pt modelId="{5C460197-F7AD-404A-AE58-6A394BC249AD}" type="pres">
      <dgm:prSet presAssocID="{B50C7966-1C9B-436F-9F8F-1658C587BA25}" presName="FourConn_2-3" presStyleLbl="fgAccFollowNode1" presStyleIdx="1" presStyleCnt="3">
        <dgm:presLayoutVars>
          <dgm:bulletEnabled val="1"/>
        </dgm:presLayoutVars>
      </dgm:prSet>
      <dgm:spPr/>
      <dgm:t>
        <a:bodyPr/>
        <a:lstStyle/>
        <a:p>
          <a:endParaRPr lang="el-GR"/>
        </a:p>
      </dgm:t>
    </dgm:pt>
    <dgm:pt modelId="{1566DE27-05F5-42F2-A510-1BD9757ECC63}" type="pres">
      <dgm:prSet presAssocID="{B50C7966-1C9B-436F-9F8F-1658C587BA25}" presName="FourConn_3-4" presStyleLbl="fgAccFollowNode1" presStyleIdx="2" presStyleCnt="3">
        <dgm:presLayoutVars>
          <dgm:bulletEnabled val="1"/>
        </dgm:presLayoutVars>
      </dgm:prSet>
      <dgm:spPr/>
      <dgm:t>
        <a:bodyPr/>
        <a:lstStyle/>
        <a:p>
          <a:endParaRPr lang="el-GR"/>
        </a:p>
      </dgm:t>
    </dgm:pt>
    <dgm:pt modelId="{A0688507-EEF4-418F-B64E-4E3D60F59A25}" type="pres">
      <dgm:prSet presAssocID="{B50C7966-1C9B-436F-9F8F-1658C587BA25}" presName="FourNodes_1_text" presStyleLbl="node1" presStyleIdx="3" presStyleCnt="4">
        <dgm:presLayoutVars>
          <dgm:bulletEnabled val="1"/>
        </dgm:presLayoutVars>
      </dgm:prSet>
      <dgm:spPr/>
      <dgm:t>
        <a:bodyPr/>
        <a:lstStyle/>
        <a:p>
          <a:endParaRPr lang="el-GR"/>
        </a:p>
      </dgm:t>
    </dgm:pt>
    <dgm:pt modelId="{5B97ECD4-F65D-4AC3-AD06-B259A63F96BE}" type="pres">
      <dgm:prSet presAssocID="{B50C7966-1C9B-436F-9F8F-1658C587BA25}" presName="FourNodes_2_text" presStyleLbl="node1" presStyleIdx="3" presStyleCnt="4">
        <dgm:presLayoutVars>
          <dgm:bulletEnabled val="1"/>
        </dgm:presLayoutVars>
      </dgm:prSet>
      <dgm:spPr/>
      <dgm:t>
        <a:bodyPr/>
        <a:lstStyle/>
        <a:p>
          <a:endParaRPr lang="el-GR"/>
        </a:p>
      </dgm:t>
    </dgm:pt>
    <dgm:pt modelId="{21CE6B25-89DF-42A3-A083-0F3CF7AC9CB0}" type="pres">
      <dgm:prSet presAssocID="{B50C7966-1C9B-436F-9F8F-1658C587BA25}" presName="FourNodes_3_text" presStyleLbl="node1" presStyleIdx="3" presStyleCnt="4">
        <dgm:presLayoutVars>
          <dgm:bulletEnabled val="1"/>
        </dgm:presLayoutVars>
      </dgm:prSet>
      <dgm:spPr/>
      <dgm:t>
        <a:bodyPr/>
        <a:lstStyle/>
        <a:p>
          <a:endParaRPr lang="el-GR"/>
        </a:p>
      </dgm:t>
    </dgm:pt>
    <dgm:pt modelId="{41B08A69-E5D4-4719-A212-A7E36E60B830}" type="pres">
      <dgm:prSet presAssocID="{B50C7966-1C9B-436F-9F8F-1658C587BA25}" presName="FourNodes_4_text" presStyleLbl="node1" presStyleIdx="3" presStyleCnt="4">
        <dgm:presLayoutVars>
          <dgm:bulletEnabled val="1"/>
        </dgm:presLayoutVars>
      </dgm:prSet>
      <dgm:spPr/>
      <dgm:t>
        <a:bodyPr/>
        <a:lstStyle/>
        <a:p>
          <a:endParaRPr lang="el-GR"/>
        </a:p>
      </dgm:t>
    </dgm:pt>
  </dgm:ptLst>
  <dgm:cxnLst>
    <dgm:cxn modelId="{5E99F61E-AF6A-4B0C-B30B-AABF97A6A432}" type="presOf" srcId="{3F7902BB-4E66-4D26-95E4-D7F17EAE0493}" destId="{A0688507-EEF4-418F-B64E-4E3D60F59A25}" srcOrd="1" destOrd="0" presId="urn:microsoft.com/office/officeart/2005/8/layout/vProcess5"/>
    <dgm:cxn modelId="{6F5D04DF-72C6-4B34-ABA8-5C8285468C48}" type="presOf" srcId="{7F339C4B-487D-4FD3-8B66-D24415F72F6C}" destId="{5B97ECD4-F65D-4AC3-AD06-B259A63F96BE}" srcOrd="1" destOrd="0" presId="urn:microsoft.com/office/officeart/2005/8/layout/vProcess5"/>
    <dgm:cxn modelId="{C703681B-858C-488C-8E62-D671EF50D8A4}" srcId="{B50C7966-1C9B-436F-9F8F-1658C587BA25}" destId="{5CE69C4B-98BB-4312-A6E6-263B2958FA64}" srcOrd="2" destOrd="0" parTransId="{D23486DE-4EEC-49FD-9B74-F90CB960A81D}" sibTransId="{6422672C-CF82-4677-BDFB-7AB5C7AF8C74}"/>
    <dgm:cxn modelId="{698CAA48-E43C-4707-8E88-E0955DF9D5EC}" type="presOf" srcId="{5CE69C4B-98BB-4312-A6E6-263B2958FA64}" destId="{38018FBD-0095-4211-A198-7D1C696F0287}" srcOrd="0" destOrd="0" presId="urn:microsoft.com/office/officeart/2005/8/layout/vProcess5"/>
    <dgm:cxn modelId="{A7228FA4-395F-4C2A-BFD8-4108806883A4}" type="presOf" srcId="{3F7902BB-4E66-4D26-95E4-D7F17EAE0493}" destId="{B88AD0CF-4DD8-47FE-B454-C735ED5D79E1}" srcOrd="0" destOrd="0" presId="urn:microsoft.com/office/officeart/2005/8/layout/vProcess5"/>
    <dgm:cxn modelId="{AA40F4BB-D650-4DC3-9A86-77E3C7457570}" type="presOf" srcId="{B50C7966-1C9B-436F-9F8F-1658C587BA25}" destId="{EFE6DE14-7361-427C-A81E-B2C5CC5D0E4D}" srcOrd="0" destOrd="0" presId="urn:microsoft.com/office/officeart/2005/8/layout/vProcess5"/>
    <dgm:cxn modelId="{9083A648-0E85-422C-819F-E392DA04B9D3}" type="presOf" srcId="{5EAA6560-F030-4FEC-B23F-C8117B43D2FE}" destId="{5C460197-F7AD-404A-AE58-6A394BC249AD}" srcOrd="0" destOrd="0" presId="urn:microsoft.com/office/officeart/2005/8/layout/vProcess5"/>
    <dgm:cxn modelId="{B79DF304-2D1F-4637-8CE7-FEE0B7BD30AC}" srcId="{B50C7966-1C9B-436F-9F8F-1658C587BA25}" destId="{47357DDB-0AAF-462F-A55E-2D5A6E37AEE0}" srcOrd="3" destOrd="0" parTransId="{FDBDF75D-E711-4687-8258-2FEED8AA1944}" sibTransId="{09C5F3EC-28D2-4F8C-9DD3-4434446CE32A}"/>
    <dgm:cxn modelId="{426CF932-29A4-4148-92B6-DF795468E62F}" type="presOf" srcId="{47357DDB-0AAF-462F-A55E-2D5A6E37AEE0}" destId="{41B08A69-E5D4-4719-A212-A7E36E60B830}" srcOrd="1" destOrd="0" presId="urn:microsoft.com/office/officeart/2005/8/layout/vProcess5"/>
    <dgm:cxn modelId="{94757DA7-39A4-4DAD-8803-F023D7CD396D}" type="presOf" srcId="{77E06991-7DCB-4F59-99B3-F94794DDB278}" destId="{EEFFEF8B-8671-4E72-85D7-30E2E63AA224}" srcOrd="0" destOrd="0" presId="urn:microsoft.com/office/officeart/2005/8/layout/vProcess5"/>
    <dgm:cxn modelId="{5132FC44-DBD2-4B3C-86EE-2EC188B333A8}" type="presOf" srcId="{47357DDB-0AAF-462F-A55E-2D5A6E37AEE0}" destId="{0D104BE3-58A7-4179-B280-0D5B8F1087F9}" srcOrd="0" destOrd="0" presId="urn:microsoft.com/office/officeart/2005/8/layout/vProcess5"/>
    <dgm:cxn modelId="{98841597-9669-4C72-A6FB-D19B038CE82F}" type="presOf" srcId="{6422672C-CF82-4677-BDFB-7AB5C7AF8C74}" destId="{1566DE27-05F5-42F2-A510-1BD9757ECC63}" srcOrd="0" destOrd="0" presId="urn:microsoft.com/office/officeart/2005/8/layout/vProcess5"/>
    <dgm:cxn modelId="{17A78541-EE39-4372-A3BC-C8235CA6EA55}" type="presOf" srcId="{5CE69C4B-98BB-4312-A6E6-263B2958FA64}" destId="{21CE6B25-89DF-42A3-A083-0F3CF7AC9CB0}" srcOrd="1" destOrd="0" presId="urn:microsoft.com/office/officeart/2005/8/layout/vProcess5"/>
    <dgm:cxn modelId="{4226C7F6-11F9-4BD9-BB5C-3F6AFE8988AF}" srcId="{B50C7966-1C9B-436F-9F8F-1658C587BA25}" destId="{7F339C4B-487D-4FD3-8B66-D24415F72F6C}" srcOrd="1" destOrd="0" parTransId="{BDD68BCD-8A27-4563-A626-6DCC619AB9A8}" sibTransId="{5EAA6560-F030-4FEC-B23F-C8117B43D2FE}"/>
    <dgm:cxn modelId="{13FB022E-C00A-41FC-ACA3-FFEDC364515B}" srcId="{B50C7966-1C9B-436F-9F8F-1658C587BA25}" destId="{3F7902BB-4E66-4D26-95E4-D7F17EAE0493}" srcOrd="0" destOrd="0" parTransId="{78BB1E3D-D3E9-4E3A-ACDD-B34D7FA3C487}" sibTransId="{77E06991-7DCB-4F59-99B3-F94794DDB278}"/>
    <dgm:cxn modelId="{92842771-F2C8-4C6C-9950-566DC2A98D85}" type="presOf" srcId="{7F339C4B-487D-4FD3-8B66-D24415F72F6C}" destId="{6C85CA80-20DF-46BB-8E00-8FCE307C2E4F}" srcOrd="0" destOrd="0" presId="urn:microsoft.com/office/officeart/2005/8/layout/vProcess5"/>
    <dgm:cxn modelId="{C9835CE9-2746-44E7-AA81-FD2E68DB0315}" type="presParOf" srcId="{EFE6DE14-7361-427C-A81E-B2C5CC5D0E4D}" destId="{8AB14301-217C-41D4-9166-8A873E7512EA}" srcOrd="0" destOrd="0" presId="urn:microsoft.com/office/officeart/2005/8/layout/vProcess5"/>
    <dgm:cxn modelId="{1AB8D24A-DAD6-478A-99B8-8BF695E75602}" type="presParOf" srcId="{EFE6DE14-7361-427C-A81E-B2C5CC5D0E4D}" destId="{B88AD0CF-4DD8-47FE-B454-C735ED5D79E1}" srcOrd="1" destOrd="0" presId="urn:microsoft.com/office/officeart/2005/8/layout/vProcess5"/>
    <dgm:cxn modelId="{0970B5B3-62B9-4562-910B-15AA4B53817B}" type="presParOf" srcId="{EFE6DE14-7361-427C-A81E-B2C5CC5D0E4D}" destId="{6C85CA80-20DF-46BB-8E00-8FCE307C2E4F}" srcOrd="2" destOrd="0" presId="urn:microsoft.com/office/officeart/2005/8/layout/vProcess5"/>
    <dgm:cxn modelId="{0AA825BC-F426-4CDA-AF05-9B0FBBC9AE61}" type="presParOf" srcId="{EFE6DE14-7361-427C-A81E-B2C5CC5D0E4D}" destId="{38018FBD-0095-4211-A198-7D1C696F0287}" srcOrd="3" destOrd="0" presId="urn:microsoft.com/office/officeart/2005/8/layout/vProcess5"/>
    <dgm:cxn modelId="{0599B8F7-4105-4D70-BAA3-C97B5B9D760C}" type="presParOf" srcId="{EFE6DE14-7361-427C-A81E-B2C5CC5D0E4D}" destId="{0D104BE3-58A7-4179-B280-0D5B8F1087F9}" srcOrd="4" destOrd="0" presId="urn:microsoft.com/office/officeart/2005/8/layout/vProcess5"/>
    <dgm:cxn modelId="{387085F7-A9D1-45AE-AAF2-05B3B67105A1}" type="presParOf" srcId="{EFE6DE14-7361-427C-A81E-B2C5CC5D0E4D}" destId="{EEFFEF8B-8671-4E72-85D7-30E2E63AA224}" srcOrd="5" destOrd="0" presId="urn:microsoft.com/office/officeart/2005/8/layout/vProcess5"/>
    <dgm:cxn modelId="{5631290D-71C1-4E94-A597-85C669C92C8D}" type="presParOf" srcId="{EFE6DE14-7361-427C-A81E-B2C5CC5D0E4D}" destId="{5C460197-F7AD-404A-AE58-6A394BC249AD}" srcOrd="6" destOrd="0" presId="urn:microsoft.com/office/officeart/2005/8/layout/vProcess5"/>
    <dgm:cxn modelId="{389B7540-C735-4A16-A255-007655660DA8}" type="presParOf" srcId="{EFE6DE14-7361-427C-A81E-B2C5CC5D0E4D}" destId="{1566DE27-05F5-42F2-A510-1BD9757ECC63}" srcOrd="7" destOrd="0" presId="urn:microsoft.com/office/officeart/2005/8/layout/vProcess5"/>
    <dgm:cxn modelId="{2D9C269B-BBC2-4418-8F16-7B0A9E90C129}" type="presParOf" srcId="{EFE6DE14-7361-427C-A81E-B2C5CC5D0E4D}" destId="{A0688507-EEF4-418F-B64E-4E3D60F59A25}" srcOrd="8" destOrd="0" presId="urn:microsoft.com/office/officeart/2005/8/layout/vProcess5"/>
    <dgm:cxn modelId="{B33ACA84-35B5-44E2-A18F-E96835F5476A}" type="presParOf" srcId="{EFE6DE14-7361-427C-A81E-B2C5CC5D0E4D}" destId="{5B97ECD4-F65D-4AC3-AD06-B259A63F96BE}" srcOrd="9" destOrd="0" presId="urn:microsoft.com/office/officeart/2005/8/layout/vProcess5"/>
    <dgm:cxn modelId="{4C1A24CB-CA2F-4210-81AA-729B2C12BF55}" type="presParOf" srcId="{EFE6DE14-7361-427C-A81E-B2C5CC5D0E4D}" destId="{21CE6B25-89DF-42A3-A083-0F3CF7AC9CB0}" srcOrd="10" destOrd="0" presId="urn:microsoft.com/office/officeart/2005/8/layout/vProcess5"/>
    <dgm:cxn modelId="{057ACBF5-FEAD-4BAA-8D26-7365B206BEC9}" type="presParOf" srcId="{EFE6DE14-7361-427C-A81E-B2C5CC5D0E4D}" destId="{41B08A69-E5D4-4719-A212-A7E36E60B83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B109EB-86CC-407A-9973-012EF9685A92}"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l-GR"/>
        </a:p>
      </dgm:t>
    </dgm:pt>
    <dgm:pt modelId="{7F63B115-D4A5-4963-B7B8-CC109D4E9034}">
      <dgm:prSet phldrT="[Κείμενο]" custT="1"/>
      <dgm:spPr>
        <a:solidFill>
          <a:schemeClr val="bg2">
            <a:lumMod val="75000"/>
          </a:schemeClr>
        </a:solidFill>
      </dgm:spPr>
      <dgm:t>
        <a:bodyPr/>
        <a:lstStyle/>
        <a:p>
          <a:endParaRPr lang="el-GR" sz="2400" b="1" dirty="0" smtClean="0"/>
        </a:p>
        <a:p>
          <a:endParaRPr lang="el-GR" sz="2400" b="1" dirty="0" smtClean="0"/>
        </a:p>
        <a:p>
          <a:r>
            <a:rPr lang="el-GR" sz="2800" b="1" dirty="0" smtClean="0"/>
            <a:t>Ο ηγέτης</a:t>
          </a:r>
        </a:p>
        <a:p>
          <a:endParaRPr lang="el-GR" sz="1300" dirty="0" smtClean="0"/>
        </a:p>
        <a:p>
          <a:r>
            <a:rPr lang="en-US" sz="1300" dirty="0" smtClean="0"/>
            <a:t>(</a:t>
          </a:r>
          <a:r>
            <a:rPr lang="en-US" sz="800" dirty="0" smtClean="0"/>
            <a:t>Bowles, King and Crow 2000; National Association of Secondary School Principals 1993, 1996).  </a:t>
          </a:r>
          <a:endParaRPr lang="el-GR" sz="800" dirty="0" smtClean="0"/>
        </a:p>
        <a:p>
          <a:endParaRPr lang="el-GR" sz="1300" dirty="0"/>
        </a:p>
      </dgm:t>
    </dgm:pt>
    <dgm:pt modelId="{BA4C9CEF-0E48-49FE-A268-E3031477F804}" type="parTrans" cxnId="{49538717-9736-4777-9382-CB1855EC6F90}">
      <dgm:prSet/>
      <dgm:spPr/>
      <dgm:t>
        <a:bodyPr/>
        <a:lstStyle/>
        <a:p>
          <a:endParaRPr lang="el-GR"/>
        </a:p>
      </dgm:t>
    </dgm:pt>
    <dgm:pt modelId="{E34FCF3B-4EFF-4454-86F4-0F01283FD9CE}" type="sibTrans" cxnId="{49538717-9736-4777-9382-CB1855EC6F90}">
      <dgm:prSet/>
      <dgm:spPr/>
      <dgm:t>
        <a:bodyPr/>
        <a:lstStyle/>
        <a:p>
          <a:endParaRPr lang="el-GR"/>
        </a:p>
      </dgm:t>
    </dgm:pt>
    <dgm:pt modelId="{DADE99C9-F853-4D3B-BC7A-846579F8E07C}">
      <dgm:prSet phldrT="[Κείμενο]" custT="1"/>
      <dgm:spPr/>
      <dgm:t>
        <a:bodyPr/>
        <a:lstStyle/>
        <a:p>
          <a:r>
            <a:rPr lang="el-GR" sz="2000" dirty="0" smtClean="0"/>
            <a:t>-Καθοδήγηση</a:t>
          </a:r>
        </a:p>
        <a:p>
          <a:r>
            <a:rPr lang="el-GR" sz="2000" dirty="0" smtClean="0"/>
            <a:t> -Προγραμματισμός</a:t>
          </a:r>
        </a:p>
        <a:p>
          <a:r>
            <a:rPr lang="el-GR" sz="2000" dirty="0" smtClean="0"/>
            <a:t> - Διαχείριση ομάδων </a:t>
          </a:r>
        </a:p>
        <a:p>
          <a:r>
            <a:rPr lang="el-GR" sz="2000" dirty="0" smtClean="0"/>
            <a:t>-Υποκίνηση </a:t>
          </a:r>
        </a:p>
        <a:p>
          <a:r>
            <a:rPr lang="el-GR" sz="2000" dirty="0" smtClean="0"/>
            <a:t>-Εμψύχωση </a:t>
          </a:r>
          <a:endParaRPr lang="el-GR" sz="2000" dirty="0"/>
        </a:p>
      </dgm:t>
    </dgm:pt>
    <dgm:pt modelId="{C2A7BF6E-5F4A-4AF8-A5DA-4D038B28F331}" type="parTrans" cxnId="{95818830-69A2-4B0A-9AE5-DDE6E31A0073}">
      <dgm:prSet/>
      <dgm:spPr/>
      <dgm:t>
        <a:bodyPr/>
        <a:lstStyle/>
        <a:p>
          <a:endParaRPr lang="el-GR"/>
        </a:p>
      </dgm:t>
    </dgm:pt>
    <dgm:pt modelId="{8E3041F7-E8E9-4DEA-B5B8-7C5AC13D628F}" type="sibTrans" cxnId="{95818830-69A2-4B0A-9AE5-DDE6E31A0073}">
      <dgm:prSet/>
      <dgm:spPr/>
      <dgm:t>
        <a:bodyPr/>
        <a:lstStyle/>
        <a:p>
          <a:endParaRPr lang="el-GR"/>
        </a:p>
      </dgm:t>
    </dgm:pt>
    <dgm:pt modelId="{88F7F62C-9A0E-4DBB-981B-A78597DCC1D2}">
      <dgm:prSet phldrT="[Κείμενο]" custT="1"/>
      <dgm:spPr/>
      <dgm:t>
        <a:bodyPr/>
        <a:lstStyle/>
        <a:p>
          <a:r>
            <a:rPr lang="el-GR" sz="1800" dirty="0" smtClean="0"/>
            <a:t> </a:t>
          </a:r>
          <a:r>
            <a:rPr lang="el-GR" sz="2000" dirty="0" smtClean="0"/>
            <a:t>-Πρωτοβουλίες</a:t>
          </a:r>
        </a:p>
        <a:p>
          <a:r>
            <a:rPr lang="el-GR" sz="2000" dirty="0" smtClean="0"/>
            <a:t>- Καινοτομίες</a:t>
          </a:r>
        </a:p>
        <a:p>
          <a:r>
            <a:rPr lang="el-GR" sz="2000" dirty="0" smtClean="0"/>
            <a:t> - Αποφασιστικότητα </a:t>
          </a:r>
          <a:endParaRPr lang="el-GR" sz="2000" dirty="0"/>
        </a:p>
      </dgm:t>
    </dgm:pt>
    <dgm:pt modelId="{999B124D-7393-4C82-BBC6-5239B9D692D3}" type="parTrans" cxnId="{EA995EA5-2A7F-4BD3-96FD-26619BF9A543}">
      <dgm:prSet/>
      <dgm:spPr/>
      <dgm:t>
        <a:bodyPr/>
        <a:lstStyle/>
        <a:p>
          <a:endParaRPr lang="el-GR"/>
        </a:p>
      </dgm:t>
    </dgm:pt>
    <dgm:pt modelId="{F95B17C1-B4F3-42ED-A4D3-D729A20E3B54}" type="sibTrans" cxnId="{EA995EA5-2A7F-4BD3-96FD-26619BF9A543}">
      <dgm:prSet/>
      <dgm:spPr/>
      <dgm:t>
        <a:bodyPr/>
        <a:lstStyle/>
        <a:p>
          <a:endParaRPr lang="el-GR"/>
        </a:p>
      </dgm:t>
    </dgm:pt>
    <dgm:pt modelId="{4C29C0DC-3E7E-4343-AC84-FD66D891F730}">
      <dgm:prSet phldrT="[Κείμενο]" custT="1"/>
      <dgm:spPr>
        <a:solidFill>
          <a:schemeClr val="tx2"/>
        </a:solidFill>
      </dgm:spPr>
      <dgm:t>
        <a:bodyPr/>
        <a:lstStyle/>
        <a:p>
          <a:r>
            <a:rPr lang="el-GR" sz="1800" dirty="0" smtClean="0"/>
            <a:t>-</a:t>
          </a:r>
          <a:r>
            <a:rPr lang="el-GR" sz="2000" dirty="0" smtClean="0"/>
            <a:t>Ορίζοντες </a:t>
          </a:r>
        </a:p>
        <a:p>
          <a:r>
            <a:rPr lang="el-GR" sz="2000" dirty="0" smtClean="0"/>
            <a:t>- Δημιουργία οράματος </a:t>
          </a:r>
        </a:p>
        <a:p>
          <a:r>
            <a:rPr lang="el-GR" sz="2000" dirty="0" smtClean="0"/>
            <a:t>- Ρεαλιστικοί στόχοι</a:t>
          </a:r>
          <a:endParaRPr lang="el-GR" sz="2000" dirty="0"/>
        </a:p>
      </dgm:t>
    </dgm:pt>
    <dgm:pt modelId="{A0619528-19F7-4DAB-9FB1-95294AB89C1F}" type="parTrans" cxnId="{B854E653-F93A-4A1A-BB70-A9B1B650502C}">
      <dgm:prSet/>
      <dgm:spPr>
        <a:solidFill>
          <a:schemeClr val="tx2"/>
        </a:solidFill>
      </dgm:spPr>
      <dgm:t>
        <a:bodyPr/>
        <a:lstStyle/>
        <a:p>
          <a:endParaRPr lang="el-GR"/>
        </a:p>
      </dgm:t>
    </dgm:pt>
    <dgm:pt modelId="{889FE1C4-C345-47E9-B331-B7844453D388}" type="sibTrans" cxnId="{B854E653-F93A-4A1A-BB70-A9B1B650502C}">
      <dgm:prSet/>
      <dgm:spPr/>
      <dgm:t>
        <a:bodyPr/>
        <a:lstStyle/>
        <a:p>
          <a:endParaRPr lang="el-GR"/>
        </a:p>
      </dgm:t>
    </dgm:pt>
    <dgm:pt modelId="{8CE9E79F-526A-48F2-906E-2CE45D842121}">
      <dgm:prSet phldrT="[Κείμενο]" custT="1"/>
      <dgm:spPr/>
      <dgm:t>
        <a:bodyPr/>
        <a:lstStyle/>
        <a:p>
          <a:r>
            <a:rPr lang="el-GR" sz="1600" dirty="0" smtClean="0"/>
            <a:t>-</a:t>
          </a:r>
          <a:r>
            <a:rPr lang="el-GR" sz="2000" dirty="0" smtClean="0"/>
            <a:t>Σχολική βελτίωση</a:t>
          </a:r>
        </a:p>
        <a:p>
          <a:r>
            <a:rPr lang="el-GR" sz="2000" dirty="0" smtClean="0"/>
            <a:t> -Ανάπτυξη ατόμων/ομάδων </a:t>
          </a:r>
        </a:p>
        <a:p>
          <a:r>
            <a:rPr lang="el-GR" sz="2000" dirty="0" smtClean="0"/>
            <a:t>-Επιμόρφωση </a:t>
          </a:r>
        </a:p>
        <a:p>
          <a:r>
            <a:rPr lang="el-GR" sz="2000" dirty="0" smtClean="0"/>
            <a:t>-Σχολικό κλίμα</a:t>
          </a:r>
        </a:p>
        <a:p>
          <a:endParaRPr lang="el-GR" sz="1600" dirty="0"/>
        </a:p>
      </dgm:t>
    </dgm:pt>
    <dgm:pt modelId="{20651D14-9EBC-46A6-98C1-03CE2E7B9801}" type="parTrans" cxnId="{2807F66E-97A1-4348-B288-B45450EFAD93}">
      <dgm:prSet/>
      <dgm:spPr/>
      <dgm:t>
        <a:bodyPr/>
        <a:lstStyle/>
        <a:p>
          <a:endParaRPr lang="el-GR"/>
        </a:p>
      </dgm:t>
    </dgm:pt>
    <dgm:pt modelId="{5460534E-8E4B-4D30-BCEE-7DD86E7B2D43}" type="sibTrans" cxnId="{2807F66E-97A1-4348-B288-B45450EFAD93}">
      <dgm:prSet/>
      <dgm:spPr/>
      <dgm:t>
        <a:bodyPr/>
        <a:lstStyle/>
        <a:p>
          <a:endParaRPr lang="el-GR"/>
        </a:p>
      </dgm:t>
    </dgm:pt>
    <dgm:pt modelId="{3F662608-229B-4D03-BF94-FF28050DDD14}">
      <dgm:prSet/>
      <dgm:spPr/>
      <dgm:t>
        <a:bodyPr/>
        <a:lstStyle/>
        <a:p>
          <a:endParaRPr lang="el-GR"/>
        </a:p>
      </dgm:t>
    </dgm:pt>
    <dgm:pt modelId="{61E174AA-A999-4E66-8C67-09EC19D60CC9}" type="parTrans" cxnId="{6CDC5544-1FA1-4299-B3EB-E17697E61A97}">
      <dgm:prSet/>
      <dgm:spPr/>
      <dgm:t>
        <a:bodyPr/>
        <a:lstStyle/>
        <a:p>
          <a:endParaRPr lang="el-GR"/>
        </a:p>
      </dgm:t>
    </dgm:pt>
    <dgm:pt modelId="{A7951402-81A6-4508-8C9F-E09C1803D9B4}" type="sibTrans" cxnId="{6CDC5544-1FA1-4299-B3EB-E17697E61A97}">
      <dgm:prSet/>
      <dgm:spPr/>
      <dgm:t>
        <a:bodyPr/>
        <a:lstStyle/>
        <a:p>
          <a:endParaRPr lang="el-GR"/>
        </a:p>
      </dgm:t>
    </dgm:pt>
    <dgm:pt modelId="{7B70B29C-D7F3-4529-8F27-32341E1D7A54}" type="pres">
      <dgm:prSet presAssocID="{40B109EB-86CC-407A-9973-012EF9685A92}" presName="cycle" presStyleCnt="0">
        <dgm:presLayoutVars>
          <dgm:chMax val="1"/>
          <dgm:dir/>
          <dgm:animLvl val="ctr"/>
          <dgm:resizeHandles val="exact"/>
        </dgm:presLayoutVars>
      </dgm:prSet>
      <dgm:spPr/>
      <dgm:t>
        <a:bodyPr/>
        <a:lstStyle/>
        <a:p>
          <a:endParaRPr lang="el-GR"/>
        </a:p>
      </dgm:t>
    </dgm:pt>
    <dgm:pt modelId="{B9C12EF0-5AEE-4337-8B0B-CF5A050A593E}" type="pres">
      <dgm:prSet presAssocID="{7F63B115-D4A5-4963-B7B8-CC109D4E9034}" presName="centerShape" presStyleLbl="node0" presStyleIdx="0" presStyleCnt="1" custScaleX="103782"/>
      <dgm:spPr/>
      <dgm:t>
        <a:bodyPr/>
        <a:lstStyle/>
        <a:p>
          <a:endParaRPr lang="el-GR"/>
        </a:p>
      </dgm:t>
    </dgm:pt>
    <dgm:pt modelId="{95609D07-8F71-45A6-9E8A-61E2B22E02DA}" type="pres">
      <dgm:prSet presAssocID="{C2A7BF6E-5F4A-4AF8-A5DA-4D038B28F331}" presName="parTrans" presStyleLbl="bgSibTrans2D1" presStyleIdx="0" presStyleCnt="4" custAng="934980" custScaleX="59662" custScaleY="96580" custLinFactNeighborX="33711" custLinFactNeighborY="-31736"/>
      <dgm:spPr/>
      <dgm:t>
        <a:bodyPr/>
        <a:lstStyle/>
        <a:p>
          <a:endParaRPr lang="el-GR"/>
        </a:p>
      </dgm:t>
    </dgm:pt>
    <dgm:pt modelId="{863B63AB-1031-4F19-AE08-1BEEFD0774E0}" type="pres">
      <dgm:prSet presAssocID="{DADE99C9-F853-4D3B-BC7A-846579F8E07C}" presName="node" presStyleLbl="node1" presStyleIdx="0" presStyleCnt="4" custScaleX="120783" custScaleY="150437" custRadScaleRad="97353" custRadScaleInc="-6347">
        <dgm:presLayoutVars>
          <dgm:bulletEnabled val="1"/>
        </dgm:presLayoutVars>
      </dgm:prSet>
      <dgm:spPr/>
      <dgm:t>
        <a:bodyPr/>
        <a:lstStyle/>
        <a:p>
          <a:endParaRPr lang="el-GR"/>
        </a:p>
      </dgm:t>
    </dgm:pt>
    <dgm:pt modelId="{1B5102BD-F52F-49A3-A122-B975787550F4}" type="pres">
      <dgm:prSet presAssocID="{999B124D-7393-4C82-BBC6-5239B9D692D3}" presName="parTrans" presStyleLbl="bgSibTrans2D1" presStyleIdx="1" presStyleCnt="4" custLinFactNeighborX="2178" custLinFactNeighborY="17116"/>
      <dgm:spPr/>
      <dgm:t>
        <a:bodyPr/>
        <a:lstStyle/>
        <a:p>
          <a:endParaRPr lang="el-GR"/>
        </a:p>
      </dgm:t>
    </dgm:pt>
    <dgm:pt modelId="{3725C109-6935-482B-A617-7E8AA8EB69D8}" type="pres">
      <dgm:prSet presAssocID="{88F7F62C-9A0E-4DBB-981B-A78597DCC1D2}" presName="node" presStyleLbl="node1" presStyleIdx="1" presStyleCnt="4" custScaleX="121046" custRadScaleRad="102711" custRadScaleInc="-1974">
        <dgm:presLayoutVars>
          <dgm:bulletEnabled val="1"/>
        </dgm:presLayoutVars>
      </dgm:prSet>
      <dgm:spPr/>
      <dgm:t>
        <a:bodyPr/>
        <a:lstStyle/>
        <a:p>
          <a:endParaRPr lang="el-GR"/>
        </a:p>
      </dgm:t>
    </dgm:pt>
    <dgm:pt modelId="{921F913C-DD13-49FA-9F2E-534EBBF1B142}" type="pres">
      <dgm:prSet presAssocID="{A0619528-19F7-4DAB-9FB1-95294AB89C1F}" presName="parTrans" presStyleLbl="bgSibTrans2D1" presStyleIdx="2" presStyleCnt="4" custScaleX="96183" custLinFactNeighborX="1617" custLinFactNeighborY="30938"/>
      <dgm:spPr/>
      <dgm:t>
        <a:bodyPr/>
        <a:lstStyle/>
        <a:p>
          <a:endParaRPr lang="el-GR"/>
        </a:p>
      </dgm:t>
    </dgm:pt>
    <dgm:pt modelId="{870749A9-33F5-4E83-B15D-EFA1C38A2301}" type="pres">
      <dgm:prSet presAssocID="{4C29C0DC-3E7E-4343-AC84-FD66D891F730}" presName="node" presStyleLbl="node1" presStyleIdx="2" presStyleCnt="4" custScaleX="115773">
        <dgm:presLayoutVars>
          <dgm:bulletEnabled val="1"/>
        </dgm:presLayoutVars>
      </dgm:prSet>
      <dgm:spPr/>
      <dgm:t>
        <a:bodyPr/>
        <a:lstStyle/>
        <a:p>
          <a:endParaRPr lang="el-GR"/>
        </a:p>
      </dgm:t>
    </dgm:pt>
    <dgm:pt modelId="{8AB9BAE9-30D4-4CF2-9981-B278A2B8762A}" type="pres">
      <dgm:prSet presAssocID="{20651D14-9EBC-46A6-98C1-03CE2E7B9801}" presName="parTrans" presStyleLbl="bgSibTrans2D1" presStyleIdx="3" presStyleCnt="4" custScaleY="87421" custLinFactNeighborX="-6881" custLinFactNeighborY="-8356"/>
      <dgm:spPr/>
      <dgm:t>
        <a:bodyPr/>
        <a:lstStyle/>
        <a:p>
          <a:endParaRPr lang="el-GR"/>
        </a:p>
      </dgm:t>
    </dgm:pt>
    <dgm:pt modelId="{966E6B99-48F7-4B3F-A8BC-63AAE8A52E94}" type="pres">
      <dgm:prSet presAssocID="{8CE9E79F-526A-48F2-906E-2CE45D842121}" presName="node" presStyleLbl="node1" presStyleIdx="3" presStyleCnt="4" custScaleY="159207" custRadScaleRad="100686" custRadScaleInc="10267">
        <dgm:presLayoutVars>
          <dgm:bulletEnabled val="1"/>
        </dgm:presLayoutVars>
      </dgm:prSet>
      <dgm:spPr/>
      <dgm:t>
        <a:bodyPr/>
        <a:lstStyle/>
        <a:p>
          <a:endParaRPr lang="el-GR"/>
        </a:p>
      </dgm:t>
    </dgm:pt>
  </dgm:ptLst>
  <dgm:cxnLst>
    <dgm:cxn modelId="{C734988C-65E5-4B83-A81D-214B5DAB22F9}" type="presOf" srcId="{7F63B115-D4A5-4963-B7B8-CC109D4E9034}" destId="{B9C12EF0-5AEE-4337-8B0B-CF5A050A593E}" srcOrd="0" destOrd="0" presId="urn:microsoft.com/office/officeart/2005/8/layout/radial4"/>
    <dgm:cxn modelId="{6CDC5544-1FA1-4299-B3EB-E17697E61A97}" srcId="{40B109EB-86CC-407A-9973-012EF9685A92}" destId="{3F662608-229B-4D03-BF94-FF28050DDD14}" srcOrd="1" destOrd="0" parTransId="{61E174AA-A999-4E66-8C67-09EC19D60CC9}" sibTransId="{A7951402-81A6-4508-8C9F-E09C1803D9B4}"/>
    <dgm:cxn modelId="{EA399081-E08A-49DD-BECF-02579B204E36}" type="presOf" srcId="{C2A7BF6E-5F4A-4AF8-A5DA-4D038B28F331}" destId="{95609D07-8F71-45A6-9E8A-61E2B22E02DA}" srcOrd="0" destOrd="0" presId="urn:microsoft.com/office/officeart/2005/8/layout/radial4"/>
    <dgm:cxn modelId="{95818830-69A2-4B0A-9AE5-DDE6E31A0073}" srcId="{7F63B115-D4A5-4963-B7B8-CC109D4E9034}" destId="{DADE99C9-F853-4D3B-BC7A-846579F8E07C}" srcOrd="0" destOrd="0" parTransId="{C2A7BF6E-5F4A-4AF8-A5DA-4D038B28F331}" sibTransId="{8E3041F7-E8E9-4DEA-B5B8-7C5AC13D628F}"/>
    <dgm:cxn modelId="{CC944E7D-0135-4660-A3CF-7E01F378B8CE}" type="presOf" srcId="{40B109EB-86CC-407A-9973-012EF9685A92}" destId="{7B70B29C-D7F3-4529-8F27-32341E1D7A54}" srcOrd="0" destOrd="0" presId="urn:microsoft.com/office/officeart/2005/8/layout/radial4"/>
    <dgm:cxn modelId="{11D73D2F-FF27-4A92-B728-6516E6ED3888}" type="presOf" srcId="{8CE9E79F-526A-48F2-906E-2CE45D842121}" destId="{966E6B99-48F7-4B3F-A8BC-63AAE8A52E94}" srcOrd="0" destOrd="0" presId="urn:microsoft.com/office/officeart/2005/8/layout/radial4"/>
    <dgm:cxn modelId="{8F7B535E-A222-4C2D-BFE9-E74931BCE32C}" type="presOf" srcId="{A0619528-19F7-4DAB-9FB1-95294AB89C1F}" destId="{921F913C-DD13-49FA-9F2E-534EBBF1B142}" srcOrd="0" destOrd="0" presId="urn:microsoft.com/office/officeart/2005/8/layout/radial4"/>
    <dgm:cxn modelId="{EA995EA5-2A7F-4BD3-96FD-26619BF9A543}" srcId="{7F63B115-D4A5-4963-B7B8-CC109D4E9034}" destId="{88F7F62C-9A0E-4DBB-981B-A78597DCC1D2}" srcOrd="1" destOrd="0" parTransId="{999B124D-7393-4C82-BBC6-5239B9D692D3}" sibTransId="{F95B17C1-B4F3-42ED-A4D3-D729A20E3B54}"/>
    <dgm:cxn modelId="{2807F66E-97A1-4348-B288-B45450EFAD93}" srcId="{7F63B115-D4A5-4963-B7B8-CC109D4E9034}" destId="{8CE9E79F-526A-48F2-906E-2CE45D842121}" srcOrd="3" destOrd="0" parTransId="{20651D14-9EBC-46A6-98C1-03CE2E7B9801}" sibTransId="{5460534E-8E4B-4D30-BCEE-7DD86E7B2D43}"/>
    <dgm:cxn modelId="{DCD19F37-0EF6-4F31-AEEA-348347F191A4}" type="presOf" srcId="{DADE99C9-F853-4D3B-BC7A-846579F8E07C}" destId="{863B63AB-1031-4F19-AE08-1BEEFD0774E0}" srcOrd="0" destOrd="0" presId="urn:microsoft.com/office/officeart/2005/8/layout/radial4"/>
    <dgm:cxn modelId="{49538717-9736-4777-9382-CB1855EC6F90}" srcId="{40B109EB-86CC-407A-9973-012EF9685A92}" destId="{7F63B115-D4A5-4963-B7B8-CC109D4E9034}" srcOrd="0" destOrd="0" parTransId="{BA4C9CEF-0E48-49FE-A268-E3031477F804}" sibTransId="{E34FCF3B-4EFF-4454-86F4-0F01283FD9CE}"/>
    <dgm:cxn modelId="{D258F722-C521-4E94-99AE-EE0438CD268B}" type="presOf" srcId="{4C29C0DC-3E7E-4343-AC84-FD66D891F730}" destId="{870749A9-33F5-4E83-B15D-EFA1C38A2301}" srcOrd="0" destOrd="0" presId="urn:microsoft.com/office/officeart/2005/8/layout/radial4"/>
    <dgm:cxn modelId="{7D6C072B-2023-41E2-8DAC-C860466D8A44}" type="presOf" srcId="{999B124D-7393-4C82-BBC6-5239B9D692D3}" destId="{1B5102BD-F52F-49A3-A122-B975787550F4}" srcOrd="0" destOrd="0" presId="urn:microsoft.com/office/officeart/2005/8/layout/radial4"/>
    <dgm:cxn modelId="{B854E653-F93A-4A1A-BB70-A9B1B650502C}" srcId="{7F63B115-D4A5-4963-B7B8-CC109D4E9034}" destId="{4C29C0DC-3E7E-4343-AC84-FD66D891F730}" srcOrd="2" destOrd="0" parTransId="{A0619528-19F7-4DAB-9FB1-95294AB89C1F}" sibTransId="{889FE1C4-C345-47E9-B331-B7844453D388}"/>
    <dgm:cxn modelId="{01C6F733-49F0-4756-AAC4-EB96BDD2718B}" type="presOf" srcId="{88F7F62C-9A0E-4DBB-981B-A78597DCC1D2}" destId="{3725C109-6935-482B-A617-7E8AA8EB69D8}" srcOrd="0" destOrd="0" presId="urn:microsoft.com/office/officeart/2005/8/layout/radial4"/>
    <dgm:cxn modelId="{37393E22-00CD-4F99-9F19-9BBE7E25515A}" type="presOf" srcId="{20651D14-9EBC-46A6-98C1-03CE2E7B9801}" destId="{8AB9BAE9-30D4-4CF2-9981-B278A2B8762A}" srcOrd="0" destOrd="0" presId="urn:microsoft.com/office/officeart/2005/8/layout/radial4"/>
    <dgm:cxn modelId="{5D088700-F036-4472-A49B-5F6E5496300A}" type="presParOf" srcId="{7B70B29C-D7F3-4529-8F27-32341E1D7A54}" destId="{B9C12EF0-5AEE-4337-8B0B-CF5A050A593E}" srcOrd="0" destOrd="0" presId="urn:microsoft.com/office/officeart/2005/8/layout/radial4"/>
    <dgm:cxn modelId="{DC5BD782-48CB-41DE-A446-33062BEEF283}" type="presParOf" srcId="{7B70B29C-D7F3-4529-8F27-32341E1D7A54}" destId="{95609D07-8F71-45A6-9E8A-61E2B22E02DA}" srcOrd="1" destOrd="0" presId="urn:microsoft.com/office/officeart/2005/8/layout/radial4"/>
    <dgm:cxn modelId="{FF76E00F-F602-4C14-934D-4748A63A9250}" type="presParOf" srcId="{7B70B29C-D7F3-4529-8F27-32341E1D7A54}" destId="{863B63AB-1031-4F19-AE08-1BEEFD0774E0}" srcOrd="2" destOrd="0" presId="urn:microsoft.com/office/officeart/2005/8/layout/radial4"/>
    <dgm:cxn modelId="{796A753D-F3B1-432F-8CD1-40DFFAF487C5}" type="presParOf" srcId="{7B70B29C-D7F3-4529-8F27-32341E1D7A54}" destId="{1B5102BD-F52F-49A3-A122-B975787550F4}" srcOrd="3" destOrd="0" presId="urn:microsoft.com/office/officeart/2005/8/layout/radial4"/>
    <dgm:cxn modelId="{F487A19C-E3FC-4D69-927C-D45AA8C4F3A6}" type="presParOf" srcId="{7B70B29C-D7F3-4529-8F27-32341E1D7A54}" destId="{3725C109-6935-482B-A617-7E8AA8EB69D8}" srcOrd="4" destOrd="0" presId="urn:microsoft.com/office/officeart/2005/8/layout/radial4"/>
    <dgm:cxn modelId="{CF429979-8BF6-4CCB-8406-3CDFB6FD961D}" type="presParOf" srcId="{7B70B29C-D7F3-4529-8F27-32341E1D7A54}" destId="{921F913C-DD13-49FA-9F2E-534EBBF1B142}" srcOrd="5" destOrd="0" presId="urn:microsoft.com/office/officeart/2005/8/layout/radial4"/>
    <dgm:cxn modelId="{A4CB8B51-D932-4FF1-B04B-2CCB1F88AD6E}" type="presParOf" srcId="{7B70B29C-D7F3-4529-8F27-32341E1D7A54}" destId="{870749A9-33F5-4E83-B15D-EFA1C38A2301}" srcOrd="6" destOrd="0" presId="urn:microsoft.com/office/officeart/2005/8/layout/radial4"/>
    <dgm:cxn modelId="{C754262A-7F0E-4739-A812-83BE344F555C}" type="presParOf" srcId="{7B70B29C-D7F3-4529-8F27-32341E1D7A54}" destId="{8AB9BAE9-30D4-4CF2-9981-B278A2B8762A}" srcOrd="7" destOrd="0" presId="urn:microsoft.com/office/officeart/2005/8/layout/radial4"/>
    <dgm:cxn modelId="{21F042E3-C0D5-4698-ABBC-DF34197F21FD}" type="presParOf" srcId="{7B70B29C-D7F3-4529-8F27-32341E1D7A54}" destId="{966E6B99-48F7-4B3F-A8BC-63AAE8A52E9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857EB3-784D-4107-AB92-B115A1AC307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l-GR"/>
        </a:p>
      </dgm:t>
    </dgm:pt>
    <dgm:pt modelId="{5445A946-1CE2-4E35-9BD9-F12B791A0786}">
      <dgm:prSet phldrT="[Κείμενο]" custT="1"/>
      <dgm:spPr>
        <a:ln>
          <a:solidFill>
            <a:schemeClr val="tx2"/>
          </a:solidFill>
        </a:ln>
      </dgm:spPr>
      <dgm:t>
        <a:bodyPr/>
        <a:lstStyle/>
        <a:p>
          <a:r>
            <a:rPr lang="el-GR" sz="2800" b="1" u="sng" dirty="0" smtClean="0">
              <a:solidFill>
                <a:schemeClr val="tx2">
                  <a:lumMod val="75000"/>
                </a:schemeClr>
              </a:solidFill>
            </a:rPr>
            <a:t>Βασικά στοιχεία ηγετικής συμπεριφοράς</a:t>
          </a:r>
          <a:endParaRPr lang="el-GR" sz="2800" b="1" u="sng" dirty="0">
            <a:solidFill>
              <a:schemeClr val="tx2">
                <a:lumMod val="75000"/>
              </a:schemeClr>
            </a:solidFill>
          </a:endParaRPr>
        </a:p>
      </dgm:t>
    </dgm:pt>
    <dgm:pt modelId="{66668152-CDFB-4753-A3AA-D34F5C44E0BC}" type="parTrans" cxnId="{1F336BD1-B38D-4A40-AAA3-7D138D6037B9}">
      <dgm:prSet/>
      <dgm:spPr/>
      <dgm:t>
        <a:bodyPr/>
        <a:lstStyle/>
        <a:p>
          <a:endParaRPr lang="el-GR"/>
        </a:p>
      </dgm:t>
    </dgm:pt>
    <dgm:pt modelId="{1BBB1F36-0CB0-404B-AC2D-13A3CD6760C3}" type="sibTrans" cxnId="{1F336BD1-B38D-4A40-AAA3-7D138D6037B9}">
      <dgm:prSet/>
      <dgm:spPr/>
      <dgm:t>
        <a:bodyPr/>
        <a:lstStyle/>
        <a:p>
          <a:endParaRPr lang="el-GR"/>
        </a:p>
      </dgm:t>
    </dgm:pt>
    <dgm:pt modelId="{E6FF0F3B-4F82-4FAA-B81E-6AF968F6A215}">
      <dgm:prSet phldrT="[Κείμενο]" custT="1"/>
      <dgm:spPr>
        <a:ln>
          <a:solidFill>
            <a:schemeClr val="tx2"/>
          </a:solidFill>
        </a:ln>
      </dgm:spPr>
      <dgm:t>
        <a:bodyPr/>
        <a:lstStyle/>
        <a:p>
          <a:r>
            <a:rPr lang="el-GR" sz="2400" dirty="0" smtClean="0"/>
            <a:t>Η σύλληψη ενός οράματος.</a:t>
          </a:r>
          <a:endParaRPr lang="el-GR" sz="2400" dirty="0"/>
        </a:p>
      </dgm:t>
    </dgm:pt>
    <dgm:pt modelId="{E3B91FDC-9606-4059-924A-697EE35B2E18}" type="parTrans" cxnId="{4F261FCB-6089-4D0D-9603-91C870250BAE}">
      <dgm:prSet/>
      <dgm:spPr/>
      <dgm:t>
        <a:bodyPr/>
        <a:lstStyle/>
        <a:p>
          <a:endParaRPr lang="el-GR"/>
        </a:p>
      </dgm:t>
    </dgm:pt>
    <dgm:pt modelId="{BCF2539D-3892-408D-9B5B-292F6C544D5F}" type="sibTrans" cxnId="{4F261FCB-6089-4D0D-9603-91C870250BAE}">
      <dgm:prSet/>
      <dgm:spPr/>
      <dgm:t>
        <a:bodyPr/>
        <a:lstStyle/>
        <a:p>
          <a:endParaRPr lang="el-GR"/>
        </a:p>
      </dgm:t>
    </dgm:pt>
    <dgm:pt modelId="{B93F289E-2433-438B-95D8-4940BE36B9B3}">
      <dgm:prSet phldrT="[Κείμενο]" custT="1"/>
      <dgm:spPr>
        <a:ln>
          <a:solidFill>
            <a:schemeClr val="tx2"/>
          </a:solidFill>
        </a:ln>
      </dgm:spPr>
      <dgm:t>
        <a:bodyPr/>
        <a:lstStyle/>
        <a:p>
          <a:r>
            <a:rPr lang="el-GR" sz="2400" dirty="0" smtClean="0"/>
            <a:t>Η ενδυνάμωση, παρακίνηση και εμψύχωση των συνεργατών.</a:t>
          </a:r>
          <a:endParaRPr lang="el-GR" sz="2400" dirty="0"/>
        </a:p>
      </dgm:t>
    </dgm:pt>
    <dgm:pt modelId="{C55AD240-2854-4CB2-98B7-26B1E78EFF6D}" type="parTrans" cxnId="{F0E3158B-29DA-4367-9205-65A25AA9DF9B}">
      <dgm:prSet/>
      <dgm:spPr/>
      <dgm:t>
        <a:bodyPr/>
        <a:lstStyle/>
        <a:p>
          <a:endParaRPr lang="el-GR"/>
        </a:p>
      </dgm:t>
    </dgm:pt>
    <dgm:pt modelId="{0067E8F7-2414-4761-A1E7-01A11E127F6E}" type="sibTrans" cxnId="{F0E3158B-29DA-4367-9205-65A25AA9DF9B}">
      <dgm:prSet/>
      <dgm:spPr/>
      <dgm:t>
        <a:bodyPr/>
        <a:lstStyle/>
        <a:p>
          <a:endParaRPr lang="el-GR"/>
        </a:p>
      </dgm:t>
    </dgm:pt>
    <dgm:pt modelId="{A531F704-380C-491A-9DA7-34C168711C9D}">
      <dgm:prSet phldrT="[Κείμενο]" custT="1"/>
      <dgm:spPr>
        <a:ln>
          <a:solidFill>
            <a:schemeClr val="tx2"/>
          </a:solidFill>
        </a:ln>
      </dgm:spPr>
      <dgm:t>
        <a:bodyPr/>
        <a:lstStyle/>
        <a:p>
          <a:r>
            <a:rPr lang="el-GR" sz="2400" dirty="0" smtClean="0"/>
            <a:t>Η επιβράβευση των ατόμων.</a:t>
          </a:r>
          <a:endParaRPr lang="el-GR" sz="2400" dirty="0"/>
        </a:p>
      </dgm:t>
    </dgm:pt>
    <dgm:pt modelId="{21D4BCCA-2014-44A8-B7F6-AF810608F3FD}" type="parTrans" cxnId="{0974DE62-17AA-414C-B0F1-C2DA30831F26}">
      <dgm:prSet/>
      <dgm:spPr/>
      <dgm:t>
        <a:bodyPr/>
        <a:lstStyle/>
        <a:p>
          <a:endParaRPr lang="el-GR"/>
        </a:p>
      </dgm:t>
    </dgm:pt>
    <dgm:pt modelId="{DC4AE1D5-548D-4457-9F0D-CFD4085F0662}" type="sibTrans" cxnId="{0974DE62-17AA-414C-B0F1-C2DA30831F26}">
      <dgm:prSet/>
      <dgm:spPr/>
      <dgm:t>
        <a:bodyPr/>
        <a:lstStyle/>
        <a:p>
          <a:endParaRPr lang="el-GR"/>
        </a:p>
      </dgm:t>
    </dgm:pt>
    <dgm:pt modelId="{4A77C4E8-C10D-4AA4-9635-7BC54D057387}">
      <dgm:prSet phldrT="[Κείμενο]" custT="1"/>
      <dgm:spPr>
        <a:ln>
          <a:solidFill>
            <a:schemeClr val="tx2"/>
          </a:solidFill>
        </a:ln>
      </dgm:spPr>
      <dgm:t>
        <a:bodyPr/>
        <a:lstStyle/>
        <a:p>
          <a:r>
            <a:rPr lang="el-GR" sz="2400" dirty="0" smtClean="0"/>
            <a:t>Η </a:t>
          </a:r>
          <a:r>
            <a:rPr lang="el-GR" sz="2400" dirty="0" smtClean="0">
              <a:hlinkClick xmlns:r="http://schemas.openxmlformats.org/officeDocument/2006/relationships" r:id="rId1"/>
            </a:rPr>
            <a:t>δημιουργία ομάδα</a:t>
          </a:r>
          <a:r>
            <a:rPr lang="el-GR" sz="2400" dirty="0" smtClean="0"/>
            <a:t>ς – ανάπτυξη ατόμων/ομάδας  και το θετικό κλίμα σε αυτή.</a:t>
          </a:r>
          <a:endParaRPr lang="el-GR" sz="2400" dirty="0"/>
        </a:p>
      </dgm:t>
    </dgm:pt>
    <dgm:pt modelId="{36238683-CA17-407C-9A94-A3325C8AD6EB}" type="parTrans" cxnId="{E7902398-B15B-4831-AA40-D1B32ADD22B5}">
      <dgm:prSet/>
      <dgm:spPr/>
      <dgm:t>
        <a:bodyPr/>
        <a:lstStyle/>
        <a:p>
          <a:endParaRPr lang="el-GR"/>
        </a:p>
      </dgm:t>
    </dgm:pt>
    <dgm:pt modelId="{6AFDEBFC-8F16-49F7-9592-CF5950430E56}" type="sibTrans" cxnId="{E7902398-B15B-4831-AA40-D1B32ADD22B5}">
      <dgm:prSet/>
      <dgm:spPr/>
      <dgm:t>
        <a:bodyPr/>
        <a:lstStyle/>
        <a:p>
          <a:endParaRPr lang="el-GR"/>
        </a:p>
      </dgm:t>
    </dgm:pt>
    <dgm:pt modelId="{3D63C192-D665-4A2F-857F-57E53C2BE33C}">
      <dgm:prSet phldrT="[Κείμενο]"/>
      <dgm:spPr>
        <a:ln>
          <a:solidFill>
            <a:schemeClr val="tx2"/>
          </a:solidFill>
        </a:ln>
      </dgm:spPr>
      <dgm:t>
        <a:bodyPr/>
        <a:lstStyle/>
        <a:p>
          <a:endParaRPr lang="el-GR" sz="2800" dirty="0"/>
        </a:p>
      </dgm:t>
    </dgm:pt>
    <dgm:pt modelId="{49B13F6A-C7D2-41E1-BD84-5698B9F15B92}" type="parTrans" cxnId="{DF8C1125-5DC2-48B6-9C45-E2C30546CD65}">
      <dgm:prSet/>
      <dgm:spPr/>
    </dgm:pt>
    <dgm:pt modelId="{18198185-0791-4B4E-AD49-375D0663F1D6}" type="sibTrans" cxnId="{DF8C1125-5DC2-48B6-9C45-E2C30546CD65}">
      <dgm:prSet/>
      <dgm:spPr/>
    </dgm:pt>
    <dgm:pt modelId="{213CC2A7-194B-4439-B8E0-4E11F4297999}">
      <dgm:prSet phldrT="[Κείμενο]" custT="1"/>
      <dgm:spPr>
        <a:ln>
          <a:solidFill>
            <a:schemeClr val="tx2"/>
          </a:solidFill>
        </a:ln>
      </dgm:spPr>
      <dgm:t>
        <a:bodyPr/>
        <a:lstStyle/>
        <a:p>
          <a:r>
            <a:rPr lang="el-GR" sz="2400" dirty="0" smtClean="0"/>
            <a:t>Η καθοδήγηση.</a:t>
          </a:r>
          <a:endParaRPr lang="el-GR" sz="2400" dirty="0"/>
        </a:p>
      </dgm:t>
    </dgm:pt>
    <dgm:pt modelId="{5EE07BC1-3AEF-49DF-92E9-35D585CD8538}" type="parTrans" cxnId="{893945EE-DCDC-4153-A5CD-0BC0FC3DE136}">
      <dgm:prSet/>
      <dgm:spPr/>
    </dgm:pt>
    <dgm:pt modelId="{79838B13-B6C5-4051-9D13-6F4FB08D0438}" type="sibTrans" cxnId="{893945EE-DCDC-4153-A5CD-0BC0FC3DE136}">
      <dgm:prSet/>
      <dgm:spPr/>
    </dgm:pt>
    <dgm:pt modelId="{E649D827-39DF-4911-B543-55BA26C3F7C4}">
      <dgm:prSet phldrT="[Κείμενο]"/>
      <dgm:spPr>
        <a:ln>
          <a:solidFill>
            <a:schemeClr val="tx2"/>
          </a:solidFill>
        </a:ln>
      </dgm:spPr>
      <dgm:t>
        <a:bodyPr/>
        <a:lstStyle/>
        <a:p>
          <a:endParaRPr lang="el-GR" sz="2800" dirty="0"/>
        </a:p>
      </dgm:t>
    </dgm:pt>
    <dgm:pt modelId="{56890634-C3B9-4F6C-9D9F-359C70D45C1F}" type="parTrans" cxnId="{6FC47D17-2044-42B6-A750-F35863F81E14}">
      <dgm:prSet/>
      <dgm:spPr/>
    </dgm:pt>
    <dgm:pt modelId="{8AAAA07C-1F78-4040-8DDF-382C95714673}" type="sibTrans" cxnId="{6FC47D17-2044-42B6-A750-F35863F81E14}">
      <dgm:prSet/>
      <dgm:spPr/>
    </dgm:pt>
    <dgm:pt modelId="{A43A8B4E-56CB-4CD6-963E-F41BBCCDCAE7}">
      <dgm:prSet phldrT="[Κείμενο]" custT="1"/>
      <dgm:spPr>
        <a:ln>
          <a:solidFill>
            <a:schemeClr val="tx2"/>
          </a:solidFill>
        </a:ln>
      </dgm:spPr>
      <dgm:t>
        <a:bodyPr/>
        <a:lstStyle/>
        <a:p>
          <a:r>
            <a:rPr lang="el-GR" sz="2400" dirty="0" smtClean="0"/>
            <a:t>Η πειθώ.</a:t>
          </a:r>
          <a:endParaRPr lang="el-GR" sz="2400" dirty="0"/>
        </a:p>
      </dgm:t>
    </dgm:pt>
    <dgm:pt modelId="{B1281B35-9400-4E75-A0B4-5D66514F3214}" type="parTrans" cxnId="{420AB857-FCDB-4FF7-986A-D1379D1999AE}">
      <dgm:prSet/>
      <dgm:spPr/>
    </dgm:pt>
    <dgm:pt modelId="{16C0A58F-9923-4C5F-A1CB-5B1C95BB090C}" type="sibTrans" cxnId="{420AB857-FCDB-4FF7-986A-D1379D1999AE}">
      <dgm:prSet/>
      <dgm:spPr/>
    </dgm:pt>
    <dgm:pt modelId="{D0AC65C3-6930-4DFE-BDB8-3DAE43C36E6D}" type="pres">
      <dgm:prSet presAssocID="{A1857EB3-784D-4107-AB92-B115A1AC3076}" presName="Name0" presStyleCnt="0">
        <dgm:presLayoutVars>
          <dgm:dir/>
          <dgm:resizeHandles val="exact"/>
        </dgm:presLayoutVars>
      </dgm:prSet>
      <dgm:spPr/>
      <dgm:t>
        <a:bodyPr/>
        <a:lstStyle/>
        <a:p>
          <a:endParaRPr lang="el-GR"/>
        </a:p>
      </dgm:t>
    </dgm:pt>
    <dgm:pt modelId="{C372A41A-27B5-4AC9-98EF-9973BF8572C9}" type="pres">
      <dgm:prSet presAssocID="{5445A946-1CE2-4E35-9BD9-F12B791A0786}" presName="composite" presStyleCnt="0"/>
      <dgm:spPr/>
    </dgm:pt>
    <dgm:pt modelId="{468A8558-F2FD-419F-81AF-AC6EDC0A25BE}" type="pres">
      <dgm:prSet presAssocID="{5445A946-1CE2-4E35-9BD9-F12B791A0786}" presName="rect1" presStyleLbl="trAlignAcc1" presStyleIdx="0" presStyleCnt="1" custScaleX="105830" custScaleY="181159" custLinFactNeighborX="-543" custLinFactNeighborY="1222">
        <dgm:presLayoutVars>
          <dgm:bulletEnabled val="1"/>
        </dgm:presLayoutVars>
      </dgm:prSet>
      <dgm:spPr/>
      <dgm:t>
        <a:bodyPr/>
        <a:lstStyle/>
        <a:p>
          <a:endParaRPr lang="el-GR"/>
        </a:p>
      </dgm:t>
    </dgm:pt>
    <dgm:pt modelId="{57A579DB-637C-4CCF-8E16-C1D9DCACF849}" type="pres">
      <dgm:prSet presAssocID="{5445A946-1CE2-4E35-9BD9-F12B791A0786}" presName="rect2" presStyleLbl="fgImgPlace1" presStyleIdx="0" presStyleCnt="1" custScaleX="85053" custScaleY="110006" custLinFactNeighborX="8057" custLinFactNeighborY="-346"/>
      <dgm:spPr>
        <a:blipFill rotWithShape="1">
          <a:blip xmlns:r="http://schemas.openxmlformats.org/officeDocument/2006/relationships" r:embed="rId2"/>
          <a:stretch>
            <a:fillRect/>
          </a:stretch>
        </a:blipFill>
        <a:ln>
          <a:solidFill>
            <a:schemeClr val="accent3">
              <a:lumMod val="75000"/>
            </a:schemeClr>
          </a:solidFill>
        </a:ln>
      </dgm:spPr>
      <dgm:t>
        <a:bodyPr/>
        <a:lstStyle/>
        <a:p>
          <a:endParaRPr lang="el-GR"/>
        </a:p>
      </dgm:t>
    </dgm:pt>
  </dgm:ptLst>
  <dgm:cxnLst>
    <dgm:cxn modelId="{06749059-BBD3-471D-8309-0D55EAE7517C}" type="presOf" srcId="{B93F289E-2433-438B-95D8-4940BE36B9B3}" destId="{468A8558-F2FD-419F-81AF-AC6EDC0A25BE}" srcOrd="0" destOrd="4" presId="urn:microsoft.com/office/officeart/2008/layout/PictureStrips"/>
    <dgm:cxn modelId="{0974DE62-17AA-414C-B0F1-C2DA30831F26}" srcId="{5445A946-1CE2-4E35-9BD9-F12B791A0786}" destId="{A531F704-380C-491A-9DA7-34C168711C9D}" srcOrd="4" destOrd="0" parTransId="{21D4BCCA-2014-44A8-B7F6-AF810608F3FD}" sibTransId="{DC4AE1D5-548D-4457-9F0D-CFD4085F0662}"/>
    <dgm:cxn modelId="{847D527A-3828-41B6-805D-39A830320578}" type="presOf" srcId="{A531F704-380C-491A-9DA7-34C168711C9D}" destId="{468A8558-F2FD-419F-81AF-AC6EDC0A25BE}" srcOrd="0" destOrd="5" presId="urn:microsoft.com/office/officeart/2008/layout/PictureStrips"/>
    <dgm:cxn modelId="{420AB857-FCDB-4FF7-986A-D1379D1999AE}" srcId="{5445A946-1CE2-4E35-9BD9-F12B791A0786}" destId="{A43A8B4E-56CB-4CD6-963E-F41BBCCDCAE7}" srcOrd="2" destOrd="0" parTransId="{B1281B35-9400-4E75-A0B4-5D66514F3214}" sibTransId="{16C0A58F-9923-4C5F-A1CB-5B1C95BB090C}"/>
    <dgm:cxn modelId="{4F261FCB-6089-4D0D-9603-91C870250BAE}" srcId="{5445A946-1CE2-4E35-9BD9-F12B791A0786}" destId="{E6FF0F3B-4F82-4FAA-B81E-6AF968F6A215}" srcOrd="0" destOrd="0" parTransId="{E3B91FDC-9606-4059-924A-697EE35B2E18}" sibTransId="{BCF2539D-3892-408D-9B5B-292F6C544D5F}"/>
    <dgm:cxn modelId="{893945EE-DCDC-4153-A5CD-0BC0FC3DE136}" srcId="{5445A946-1CE2-4E35-9BD9-F12B791A0786}" destId="{213CC2A7-194B-4439-B8E0-4E11F4297999}" srcOrd="1" destOrd="0" parTransId="{5EE07BC1-3AEF-49DF-92E9-35D585CD8538}" sibTransId="{79838B13-B6C5-4051-9D13-6F4FB08D0438}"/>
    <dgm:cxn modelId="{0EBE55DF-754A-453E-8E58-BA538B7D88A8}" type="presOf" srcId="{E649D827-39DF-4911-B543-55BA26C3F7C4}" destId="{468A8558-F2FD-419F-81AF-AC6EDC0A25BE}" srcOrd="0" destOrd="7" presId="urn:microsoft.com/office/officeart/2008/layout/PictureStrips"/>
    <dgm:cxn modelId="{6FC47D17-2044-42B6-A750-F35863F81E14}" srcId="{5445A946-1CE2-4E35-9BD9-F12B791A0786}" destId="{E649D827-39DF-4911-B543-55BA26C3F7C4}" srcOrd="6" destOrd="0" parTransId="{56890634-C3B9-4F6C-9D9F-359C70D45C1F}" sibTransId="{8AAAA07C-1F78-4040-8DDF-382C95714673}"/>
    <dgm:cxn modelId="{4D45D861-1F2A-4ECD-865F-AB0FE38C0217}" type="presOf" srcId="{5445A946-1CE2-4E35-9BD9-F12B791A0786}" destId="{468A8558-F2FD-419F-81AF-AC6EDC0A25BE}" srcOrd="0" destOrd="0" presId="urn:microsoft.com/office/officeart/2008/layout/PictureStrips"/>
    <dgm:cxn modelId="{E7902398-B15B-4831-AA40-D1B32ADD22B5}" srcId="{5445A946-1CE2-4E35-9BD9-F12B791A0786}" destId="{4A77C4E8-C10D-4AA4-9635-7BC54D057387}" srcOrd="5" destOrd="0" parTransId="{36238683-CA17-407C-9A94-A3325C8AD6EB}" sibTransId="{6AFDEBFC-8F16-49F7-9592-CF5950430E56}"/>
    <dgm:cxn modelId="{AFD9B22C-2954-4B16-95D9-637179D711E4}" type="presOf" srcId="{4A77C4E8-C10D-4AA4-9635-7BC54D057387}" destId="{468A8558-F2FD-419F-81AF-AC6EDC0A25BE}" srcOrd="0" destOrd="6" presId="urn:microsoft.com/office/officeart/2008/layout/PictureStrips"/>
    <dgm:cxn modelId="{7487772A-87B7-41BD-A145-0E13CF997A55}" type="presOf" srcId="{A1857EB3-784D-4107-AB92-B115A1AC3076}" destId="{D0AC65C3-6930-4DFE-BDB8-3DAE43C36E6D}" srcOrd="0" destOrd="0" presId="urn:microsoft.com/office/officeart/2008/layout/PictureStrips"/>
    <dgm:cxn modelId="{BA19A566-1984-47EF-99B9-D3459ABF524A}" type="presOf" srcId="{E6FF0F3B-4F82-4FAA-B81E-6AF968F6A215}" destId="{468A8558-F2FD-419F-81AF-AC6EDC0A25BE}" srcOrd="0" destOrd="1" presId="urn:microsoft.com/office/officeart/2008/layout/PictureStrips"/>
    <dgm:cxn modelId="{438BCE43-D6F6-457F-B117-FDD6C85C67FC}" type="presOf" srcId="{A43A8B4E-56CB-4CD6-963E-F41BBCCDCAE7}" destId="{468A8558-F2FD-419F-81AF-AC6EDC0A25BE}" srcOrd="0" destOrd="3" presId="urn:microsoft.com/office/officeart/2008/layout/PictureStrips"/>
    <dgm:cxn modelId="{DF8C1125-5DC2-48B6-9C45-E2C30546CD65}" srcId="{5445A946-1CE2-4E35-9BD9-F12B791A0786}" destId="{3D63C192-D665-4A2F-857F-57E53C2BE33C}" srcOrd="7" destOrd="0" parTransId="{49B13F6A-C7D2-41E1-BD84-5698B9F15B92}" sibTransId="{18198185-0791-4B4E-AD49-375D0663F1D6}"/>
    <dgm:cxn modelId="{82E06E32-4DB7-4E1E-B900-BC948021A275}" type="presOf" srcId="{3D63C192-D665-4A2F-857F-57E53C2BE33C}" destId="{468A8558-F2FD-419F-81AF-AC6EDC0A25BE}" srcOrd="0" destOrd="8" presId="urn:microsoft.com/office/officeart/2008/layout/PictureStrips"/>
    <dgm:cxn modelId="{F0E3158B-29DA-4367-9205-65A25AA9DF9B}" srcId="{5445A946-1CE2-4E35-9BD9-F12B791A0786}" destId="{B93F289E-2433-438B-95D8-4940BE36B9B3}" srcOrd="3" destOrd="0" parTransId="{C55AD240-2854-4CB2-98B7-26B1E78EFF6D}" sibTransId="{0067E8F7-2414-4761-A1E7-01A11E127F6E}"/>
    <dgm:cxn modelId="{1F336BD1-B38D-4A40-AAA3-7D138D6037B9}" srcId="{A1857EB3-784D-4107-AB92-B115A1AC3076}" destId="{5445A946-1CE2-4E35-9BD9-F12B791A0786}" srcOrd="0" destOrd="0" parTransId="{66668152-CDFB-4753-A3AA-D34F5C44E0BC}" sibTransId="{1BBB1F36-0CB0-404B-AC2D-13A3CD6760C3}"/>
    <dgm:cxn modelId="{46877C08-D9E9-4883-852E-90DE2AC1E169}" type="presOf" srcId="{213CC2A7-194B-4439-B8E0-4E11F4297999}" destId="{468A8558-F2FD-419F-81AF-AC6EDC0A25BE}" srcOrd="0" destOrd="2" presId="urn:microsoft.com/office/officeart/2008/layout/PictureStrips"/>
    <dgm:cxn modelId="{27D4E68A-F065-4430-8E3E-C52C109A2EB0}" type="presParOf" srcId="{D0AC65C3-6930-4DFE-BDB8-3DAE43C36E6D}" destId="{C372A41A-27B5-4AC9-98EF-9973BF8572C9}" srcOrd="0" destOrd="0" presId="urn:microsoft.com/office/officeart/2008/layout/PictureStrips"/>
    <dgm:cxn modelId="{045310A3-5577-4137-B9C7-52BC1806A23C}" type="presParOf" srcId="{C372A41A-27B5-4AC9-98EF-9973BF8572C9}" destId="{468A8558-F2FD-419F-81AF-AC6EDC0A25BE}" srcOrd="0" destOrd="0" presId="urn:microsoft.com/office/officeart/2008/layout/PictureStrips"/>
    <dgm:cxn modelId="{05037483-0C49-47D4-A7D2-5DA397BA74AC}" type="presParOf" srcId="{C372A41A-27B5-4AC9-98EF-9973BF8572C9}" destId="{57A579DB-637C-4CCF-8E16-C1D9DCACF84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E4E014-BD46-45A2-9AF1-BAA45D9CDD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7F60E832-0E08-4FA8-A0F6-7934AC95CBC1}">
      <dgm:prSet phldrT="[Κείμενο]" custT="1"/>
      <dgm:spPr/>
      <dgm:t>
        <a:bodyPr/>
        <a:lstStyle/>
        <a:p>
          <a:r>
            <a:rPr lang="el-GR" sz="2000" b="1" dirty="0" smtClean="0">
              <a:solidFill>
                <a:schemeClr val="tx2"/>
              </a:solidFill>
            </a:rPr>
            <a:t>Βασικά στοιχεία που συνθέτουν την ηγετική συμπεριφορά</a:t>
          </a:r>
          <a:endParaRPr lang="el-GR" sz="2000" b="1" dirty="0">
            <a:solidFill>
              <a:schemeClr val="tx2"/>
            </a:solidFill>
          </a:endParaRPr>
        </a:p>
      </dgm:t>
    </dgm:pt>
    <dgm:pt modelId="{95C77BC2-F4B1-451C-98B7-30A80C778BB4}" type="parTrans" cxnId="{C85D0014-D615-47CC-B7BA-004F83E2876B}">
      <dgm:prSet/>
      <dgm:spPr/>
      <dgm:t>
        <a:bodyPr/>
        <a:lstStyle/>
        <a:p>
          <a:endParaRPr lang="el-GR"/>
        </a:p>
      </dgm:t>
    </dgm:pt>
    <dgm:pt modelId="{50CB6073-ED8A-4046-9979-522B5A12214B}" type="sibTrans" cxnId="{C85D0014-D615-47CC-B7BA-004F83E2876B}">
      <dgm:prSet/>
      <dgm:spPr/>
      <dgm:t>
        <a:bodyPr/>
        <a:lstStyle/>
        <a:p>
          <a:endParaRPr lang="el-GR"/>
        </a:p>
      </dgm:t>
    </dgm:pt>
    <dgm:pt modelId="{69F69BFD-D65F-4B7F-8C3E-CDFCD64B2C59}">
      <dgm:prSet phldrT="[Κείμενο]" custT="1"/>
      <dgm:spPr/>
      <dgm:t>
        <a:bodyPr/>
        <a:lstStyle/>
        <a:p>
          <a:r>
            <a:rPr lang="el-GR" sz="2400" b="1" dirty="0" smtClean="0"/>
            <a:t>Διαμόρφωση στόχων </a:t>
          </a:r>
          <a:r>
            <a:rPr lang="el-GR" sz="2400" dirty="0" smtClean="0"/>
            <a:t>και προγραμματισμός -σχεδιασμός για την υλοποίησή τους. </a:t>
          </a:r>
          <a:endParaRPr lang="el-GR" sz="2400" dirty="0"/>
        </a:p>
      </dgm:t>
    </dgm:pt>
    <dgm:pt modelId="{85360A53-1EA3-44AB-AA4C-5D2EDECCBE04}" type="parTrans" cxnId="{66AC3838-F39F-4578-8659-6A2CD6CDAFC3}">
      <dgm:prSet/>
      <dgm:spPr/>
      <dgm:t>
        <a:bodyPr/>
        <a:lstStyle/>
        <a:p>
          <a:endParaRPr lang="el-GR"/>
        </a:p>
      </dgm:t>
    </dgm:pt>
    <dgm:pt modelId="{FB9BAD6E-4DEF-48B8-BCF3-060081819DD3}" type="sibTrans" cxnId="{66AC3838-F39F-4578-8659-6A2CD6CDAFC3}">
      <dgm:prSet/>
      <dgm:spPr/>
      <dgm:t>
        <a:bodyPr/>
        <a:lstStyle/>
        <a:p>
          <a:endParaRPr lang="el-GR"/>
        </a:p>
      </dgm:t>
    </dgm:pt>
    <dgm:pt modelId="{28B61415-B176-444C-B82A-7782DD9252C9}">
      <dgm:prSet phldrT="[Κείμενο]" custT="1"/>
      <dgm:spPr/>
      <dgm:t>
        <a:bodyPr/>
        <a:lstStyle/>
        <a:p>
          <a:r>
            <a:rPr lang="el-GR" sz="2400" b="1" dirty="0" smtClean="0"/>
            <a:t>Συνεχής βελτίωση</a:t>
          </a:r>
          <a:r>
            <a:rPr lang="el-GR" sz="2400" dirty="0" smtClean="0"/>
            <a:t> των ατόμων, των μέσων, των διαδικασιών και συστημάτων και εισαγωγή καινοτομιών.</a:t>
          </a:r>
          <a:endParaRPr lang="el-GR" sz="2400" dirty="0"/>
        </a:p>
      </dgm:t>
    </dgm:pt>
    <dgm:pt modelId="{AFA4FEB4-0087-4347-88B2-F5669ECB632D}" type="parTrans" cxnId="{8238D1AA-77E9-477D-A7A8-21C5F4205BB0}">
      <dgm:prSet/>
      <dgm:spPr/>
      <dgm:t>
        <a:bodyPr/>
        <a:lstStyle/>
        <a:p>
          <a:endParaRPr lang="el-GR"/>
        </a:p>
      </dgm:t>
    </dgm:pt>
    <dgm:pt modelId="{DB9EF277-BD8B-4234-8BBE-2461EA8EDA18}" type="sibTrans" cxnId="{8238D1AA-77E9-477D-A7A8-21C5F4205BB0}">
      <dgm:prSet/>
      <dgm:spPr/>
      <dgm:t>
        <a:bodyPr/>
        <a:lstStyle/>
        <a:p>
          <a:endParaRPr lang="el-GR"/>
        </a:p>
      </dgm:t>
    </dgm:pt>
    <dgm:pt modelId="{807F5CD6-1D6F-42B3-BA92-59C178FC9988}">
      <dgm:prSet phldrT="[Κείμενο]" custT="1"/>
      <dgm:spPr/>
      <dgm:t>
        <a:bodyPr/>
        <a:lstStyle/>
        <a:p>
          <a:r>
            <a:rPr lang="el-GR" sz="2400" b="1" dirty="0" smtClean="0"/>
            <a:t>Παρακολούθηση </a:t>
          </a:r>
          <a:r>
            <a:rPr lang="el-GR" sz="2400" dirty="0" smtClean="0"/>
            <a:t>του (</a:t>
          </a:r>
          <a:r>
            <a:rPr lang="el-GR" sz="2400" dirty="0" err="1" smtClean="0"/>
            <a:t>οργανωσιακού</a:t>
          </a:r>
          <a:r>
            <a:rPr lang="el-GR" sz="2400" dirty="0" smtClean="0"/>
            <a:t> και όχι μόνο) περιβάλλοντος, η αντιμετώπιση των περιορισμών και των απειλών και η αξιοποίηση των ευκαιριών (</a:t>
          </a:r>
          <a:r>
            <a:rPr lang="en-US" sz="2400" dirty="0" err="1" smtClean="0"/>
            <a:t>swot</a:t>
          </a:r>
          <a:r>
            <a:rPr lang="en-US" sz="2400" dirty="0" smtClean="0"/>
            <a:t> analysis)</a:t>
          </a:r>
          <a:r>
            <a:rPr lang="el-GR" sz="2400" dirty="0" smtClean="0"/>
            <a:t>.</a:t>
          </a:r>
          <a:endParaRPr lang="el-GR" sz="2400" dirty="0"/>
        </a:p>
      </dgm:t>
    </dgm:pt>
    <dgm:pt modelId="{CBA87563-210B-4D0E-A5F2-D303FE72115B}" type="parTrans" cxnId="{52B75512-08D9-4719-AC1A-DD1F8DC58667}">
      <dgm:prSet/>
      <dgm:spPr/>
      <dgm:t>
        <a:bodyPr/>
        <a:lstStyle/>
        <a:p>
          <a:endParaRPr lang="el-GR"/>
        </a:p>
      </dgm:t>
    </dgm:pt>
    <dgm:pt modelId="{30A4772C-7215-42DC-8AB2-B4E3B2C6C452}" type="sibTrans" cxnId="{52B75512-08D9-4719-AC1A-DD1F8DC58667}">
      <dgm:prSet/>
      <dgm:spPr/>
      <dgm:t>
        <a:bodyPr/>
        <a:lstStyle/>
        <a:p>
          <a:endParaRPr lang="el-GR"/>
        </a:p>
      </dgm:t>
    </dgm:pt>
    <dgm:pt modelId="{0D11CC84-ED5E-413D-BE60-A0C8FCE94C7D}">
      <dgm:prSet phldrT="[Κείμενο]" custT="1"/>
      <dgm:spPr/>
      <dgm:t>
        <a:bodyPr/>
        <a:lstStyle/>
        <a:p>
          <a:r>
            <a:rPr lang="el-GR" sz="2400" b="1" dirty="0" smtClean="0"/>
            <a:t>Ανάπτυξη</a:t>
          </a:r>
          <a:r>
            <a:rPr lang="el-GR" sz="2400" dirty="0" smtClean="0"/>
            <a:t> της παιδείας (νοοτροπία-</a:t>
          </a:r>
          <a:r>
            <a:rPr lang="el-GR" sz="2400" dirty="0" err="1" smtClean="0"/>
            <a:t>κουλτούρ</a:t>
          </a:r>
          <a:r>
            <a:rPr lang="el-GR" sz="2400" dirty="0" smtClean="0"/>
            <a:t>α) στο χώρο της ευθύνης του.</a:t>
          </a:r>
          <a:endParaRPr lang="el-GR" sz="2400" dirty="0"/>
        </a:p>
      </dgm:t>
    </dgm:pt>
    <dgm:pt modelId="{04E94B66-EEB6-438A-8A49-C8631265D25F}" type="parTrans" cxnId="{D5D4DF2D-9230-495B-8065-87B386B9917F}">
      <dgm:prSet/>
      <dgm:spPr/>
      <dgm:t>
        <a:bodyPr/>
        <a:lstStyle/>
        <a:p>
          <a:endParaRPr lang="el-GR"/>
        </a:p>
      </dgm:t>
    </dgm:pt>
    <dgm:pt modelId="{0A0842E1-0018-4474-B30A-0A2C86C01796}" type="sibTrans" cxnId="{D5D4DF2D-9230-495B-8065-87B386B9917F}">
      <dgm:prSet/>
      <dgm:spPr/>
      <dgm:t>
        <a:bodyPr/>
        <a:lstStyle/>
        <a:p>
          <a:endParaRPr lang="el-GR"/>
        </a:p>
      </dgm:t>
    </dgm:pt>
    <dgm:pt modelId="{2965ABBB-02CF-4A62-854C-41C874DFF8D0}" type="pres">
      <dgm:prSet presAssocID="{2EE4E014-BD46-45A2-9AF1-BAA45D9CDD33}" presName="vert0" presStyleCnt="0">
        <dgm:presLayoutVars>
          <dgm:dir/>
          <dgm:animOne val="branch"/>
          <dgm:animLvl val="lvl"/>
        </dgm:presLayoutVars>
      </dgm:prSet>
      <dgm:spPr/>
      <dgm:t>
        <a:bodyPr/>
        <a:lstStyle/>
        <a:p>
          <a:endParaRPr lang="el-GR"/>
        </a:p>
      </dgm:t>
    </dgm:pt>
    <dgm:pt modelId="{1D40241B-A716-4CD0-AD26-40EDEF7386F7}" type="pres">
      <dgm:prSet presAssocID="{7F60E832-0E08-4FA8-A0F6-7934AC95CBC1}" presName="thickLine" presStyleLbl="alignNode1" presStyleIdx="0" presStyleCnt="1"/>
      <dgm:spPr/>
    </dgm:pt>
    <dgm:pt modelId="{A4C15270-982B-4717-8998-CF8B6773A254}" type="pres">
      <dgm:prSet presAssocID="{7F60E832-0E08-4FA8-A0F6-7934AC95CBC1}" presName="horz1" presStyleCnt="0"/>
      <dgm:spPr/>
    </dgm:pt>
    <dgm:pt modelId="{431C78F9-49FE-474C-81DC-AF27BF2E5533}" type="pres">
      <dgm:prSet presAssocID="{7F60E832-0E08-4FA8-A0F6-7934AC95CBC1}" presName="tx1" presStyleLbl="revTx" presStyleIdx="0" presStyleCnt="5" custScaleX="149311"/>
      <dgm:spPr/>
      <dgm:t>
        <a:bodyPr/>
        <a:lstStyle/>
        <a:p>
          <a:endParaRPr lang="el-GR"/>
        </a:p>
      </dgm:t>
    </dgm:pt>
    <dgm:pt modelId="{61ED3CEE-6450-4FA0-B4DD-D673D589D006}" type="pres">
      <dgm:prSet presAssocID="{7F60E832-0E08-4FA8-A0F6-7934AC95CBC1}" presName="vert1" presStyleCnt="0"/>
      <dgm:spPr/>
    </dgm:pt>
    <dgm:pt modelId="{34D91A7F-E281-479B-A7CA-6C8FB14A11F4}" type="pres">
      <dgm:prSet presAssocID="{69F69BFD-D65F-4B7F-8C3E-CDFCD64B2C59}" presName="vertSpace2a" presStyleCnt="0"/>
      <dgm:spPr/>
    </dgm:pt>
    <dgm:pt modelId="{99EB8221-EF91-497A-B766-309FA648B868}" type="pres">
      <dgm:prSet presAssocID="{69F69BFD-D65F-4B7F-8C3E-CDFCD64B2C59}" presName="horz2" presStyleCnt="0"/>
      <dgm:spPr/>
    </dgm:pt>
    <dgm:pt modelId="{FEE69F04-35DE-4945-855B-1DED68F73157}" type="pres">
      <dgm:prSet presAssocID="{69F69BFD-D65F-4B7F-8C3E-CDFCD64B2C59}" presName="horzSpace2" presStyleCnt="0"/>
      <dgm:spPr/>
    </dgm:pt>
    <dgm:pt modelId="{0BF355F2-F544-4A24-9A03-AC902090DE26}" type="pres">
      <dgm:prSet presAssocID="{69F69BFD-D65F-4B7F-8C3E-CDFCD64B2C59}" presName="tx2" presStyleLbl="revTx" presStyleIdx="1" presStyleCnt="5" custLinFactNeighborX="-587" custLinFactNeighborY="580"/>
      <dgm:spPr/>
      <dgm:t>
        <a:bodyPr/>
        <a:lstStyle/>
        <a:p>
          <a:endParaRPr lang="el-GR"/>
        </a:p>
      </dgm:t>
    </dgm:pt>
    <dgm:pt modelId="{1225165D-241D-40D8-960C-57E665173D86}" type="pres">
      <dgm:prSet presAssocID="{69F69BFD-D65F-4B7F-8C3E-CDFCD64B2C59}" presName="vert2" presStyleCnt="0"/>
      <dgm:spPr/>
    </dgm:pt>
    <dgm:pt modelId="{676F8809-1E02-4900-8A8A-23D02736EBF6}" type="pres">
      <dgm:prSet presAssocID="{69F69BFD-D65F-4B7F-8C3E-CDFCD64B2C59}" presName="thinLine2b" presStyleLbl="callout" presStyleIdx="0" presStyleCnt="4"/>
      <dgm:spPr/>
    </dgm:pt>
    <dgm:pt modelId="{EB5FC0C4-AE6D-4025-AAA5-DE96F9FBD1D2}" type="pres">
      <dgm:prSet presAssocID="{69F69BFD-D65F-4B7F-8C3E-CDFCD64B2C59}" presName="vertSpace2b" presStyleCnt="0"/>
      <dgm:spPr/>
    </dgm:pt>
    <dgm:pt modelId="{CB68EB6D-14FC-4B8B-AE76-488545B3BEE0}" type="pres">
      <dgm:prSet presAssocID="{28B61415-B176-444C-B82A-7782DD9252C9}" presName="horz2" presStyleCnt="0"/>
      <dgm:spPr/>
    </dgm:pt>
    <dgm:pt modelId="{B978F302-7BB6-4146-A435-9C5236ED5448}" type="pres">
      <dgm:prSet presAssocID="{28B61415-B176-444C-B82A-7782DD9252C9}" presName="horzSpace2" presStyleCnt="0"/>
      <dgm:spPr/>
    </dgm:pt>
    <dgm:pt modelId="{5EBF9239-606A-4FF7-86E2-58C2B48BE174}" type="pres">
      <dgm:prSet presAssocID="{28B61415-B176-444C-B82A-7782DD9252C9}" presName="tx2" presStyleLbl="revTx" presStyleIdx="2" presStyleCnt="5" custScaleY="71209" custLinFactNeighborX="-587" custLinFactNeighborY="-23025"/>
      <dgm:spPr/>
      <dgm:t>
        <a:bodyPr/>
        <a:lstStyle/>
        <a:p>
          <a:endParaRPr lang="el-GR"/>
        </a:p>
      </dgm:t>
    </dgm:pt>
    <dgm:pt modelId="{74CEC5BD-C640-4FE4-B821-CCA8C5951183}" type="pres">
      <dgm:prSet presAssocID="{28B61415-B176-444C-B82A-7782DD9252C9}" presName="vert2" presStyleCnt="0"/>
      <dgm:spPr/>
    </dgm:pt>
    <dgm:pt modelId="{A10AEB5F-0E92-4410-A168-47E8D0B0E74C}" type="pres">
      <dgm:prSet presAssocID="{28B61415-B176-444C-B82A-7782DD9252C9}" presName="thinLine2b" presStyleLbl="callout" presStyleIdx="1" presStyleCnt="4"/>
      <dgm:spPr/>
    </dgm:pt>
    <dgm:pt modelId="{174AF23E-0C4B-475A-AC35-D7EE8D27B2C5}" type="pres">
      <dgm:prSet presAssocID="{28B61415-B176-444C-B82A-7782DD9252C9}" presName="vertSpace2b" presStyleCnt="0"/>
      <dgm:spPr/>
    </dgm:pt>
    <dgm:pt modelId="{2255997A-5AA9-4AA0-950C-46A9D5A2460A}" type="pres">
      <dgm:prSet presAssocID="{807F5CD6-1D6F-42B3-BA92-59C178FC9988}" presName="horz2" presStyleCnt="0"/>
      <dgm:spPr/>
    </dgm:pt>
    <dgm:pt modelId="{C32D71E3-CAB9-4234-9B6C-21E272F58A94}" type="pres">
      <dgm:prSet presAssocID="{807F5CD6-1D6F-42B3-BA92-59C178FC9988}" presName="horzSpace2" presStyleCnt="0"/>
      <dgm:spPr/>
    </dgm:pt>
    <dgm:pt modelId="{624EECD4-ED0F-499B-8704-67D7227609B9}" type="pres">
      <dgm:prSet presAssocID="{807F5CD6-1D6F-42B3-BA92-59C178FC9988}" presName="tx2" presStyleLbl="revTx" presStyleIdx="3" presStyleCnt="5" custScaleX="99897" custScaleY="122260"/>
      <dgm:spPr/>
      <dgm:t>
        <a:bodyPr/>
        <a:lstStyle/>
        <a:p>
          <a:endParaRPr lang="el-GR"/>
        </a:p>
      </dgm:t>
    </dgm:pt>
    <dgm:pt modelId="{5B4A9F1C-7246-400F-B868-1914D22EC424}" type="pres">
      <dgm:prSet presAssocID="{807F5CD6-1D6F-42B3-BA92-59C178FC9988}" presName="vert2" presStyleCnt="0"/>
      <dgm:spPr/>
    </dgm:pt>
    <dgm:pt modelId="{050A879B-419F-4922-80B4-D07E1A3E30E0}" type="pres">
      <dgm:prSet presAssocID="{807F5CD6-1D6F-42B3-BA92-59C178FC9988}" presName="thinLine2b" presStyleLbl="callout" presStyleIdx="2" presStyleCnt="4"/>
      <dgm:spPr/>
    </dgm:pt>
    <dgm:pt modelId="{00A0A975-445C-4F48-B0A4-9CDB71E0592A}" type="pres">
      <dgm:prSet presAssocID="{807F5CD6-1D6F-42B3-BA92-59C178FC9988}" presName="vertSpace2b" presStyleCnt="0"/>
      <dgm:spPr/>
    </dgm:pt>
    <dgm:pt modelId="{88DD18D2-E002-4542-A584-2E4747A9DEEF}" type="pres">
      <dgm:prSet presAssocID="{0D11CC84-ED5E-413D-BE60-A0C8FCE94C7D}" presName="horz2" presStyleCnt="0"/>
      <dgm:spPr/>
    </dgm:pt>
    <dgm:pt modelId="{42B94990-3B15-4729-92F6-75F3958A27D7}" type="pres">
      <dgm:prSet presAssocID="{0D11CC84-ED5E-413D-BE60-A0C8FCE94C7D}" presName="horzSpace2" presStyleCnt="0"/>
      <dgm:spPr/>
    </dgm:pt>
    <dgm:pt modelId="{4BAC88C9-D648-48C8-AB1D-B2FDF5681EEE}" type="pres">
      <dgm:prSet presAssocID="{0D11CC84-ED5E-413D-BE60-A0C8FCE94C7D}" presName="tx2" presStyleLbl="revTx" presStyleIdx="4" presStyleCnt="5" custScaleX="98724" custScaleY="78060"/>
      <dgm:spPr/>
      <dgm:t>
        <a:bodyPr/>
        <a:lstStyle/>
        <a:p>
          <a:endParaRPr lang="el-GR"/>
        </a:p>
      </dgm:t>
    </dgm:pt>
    <dgm:pt modelId="{89AD3933-19EF-4907-8F2D-680E46682000}" type="pres">
      <dgm:prSet presAssocID="{0D11CC84-ED5E-413D-BE60-A0C8FCE94C7D}" presName="vert2" presStyleCnt="0"/>
      <dgm:spPr/>
    </dgm:pt>
    <dgm:pt modelId="{BE00BB5E-D12F-4DA2-A27B-FA9B833AF469}" type="pres">
      <dgm:prSet presAssocID="{0D11CC84-ED5E-413D-BE60-A0C8FCE94C7D}" presName="thinLine2b" presStyleLbl="callout" presStyleIdx="3" presStyleCnt="4"/>
      <dgm:spPr/>
    </dgm:pt>
    <dgm:pt modelId="{6CD9E4B3-CD23-4072-A020-1C651EB876B3}" type="pres">
      <dgm:prSet presAssocID="{0D11CC84-ED5E-413D-BE60-A0C8FCE94C7D}" presName="vertSpace2b" presStyleCnt="0"/>
      <dgm:spPr/>
    </dgm:pt>
  </dgm:ptLst>
  <dgm:cxnLst>
    <dgm:cxn modelId="{E9CD8B3D-7498-48EB-B95A-925C32121137}" type="presOf" srcId="{0D11CC84-ED5E-413D-BE60-A0C8FCE94C7D}" destId="{4BAC88C9-D648-48C8-AB1D-B2FDF5681EEE}" srcOrd="0" destOrd="0" presId="urn:microsoft.com/office/officeart/2008/layout/LinedList"/>
    <dgm:cxn modelId="{8238D1AA-77E9-477D-A7A8-21C5F4205BB0}" srcId="{7F60E832-0E08-4FA8-A0F6-7934AC95CBC1}" destId="{28B61415-B176-444C-B82A-7782DD9252C9}" srcOrd="1" destOrd="0" parTransId="{AFA4FEB4-0087-4347-88B2-F5669ECB632D}" sibTransId="{DB9EF277-BD8B-4234-8BBE-2461EA8EDA18}"/>
    <dgm:cxn modelId="{D5D4DF2D-9230-495B-8065-87B386B9917F}" srcId="{7F60E832-0E08-4FA8-A0F6-7934AC95CBC1}" destId="{0D11CC84-ED5E-413D-BE60-A0C8FCE94C7D}" srcOrd="3" destOrd="0" parTransId="{04E94B66-EEB6-438A-8A49-C8631265D25F}" sibTransId="{0A0842E1-0018-4474-B30A-0A2C86C01796}"/>
    <dgm:cxn modelId="{983B9047-DEBD-4646-A95E-35899014B889}" type="presOf" srcId="{7F60E832-0E08-4FA8-A0F6-7934AC95CBC1}" destId="{431C78F9-49FE-474C-81DC-AF27BF2E5533}" srcOrd="0" destOrd="0" presId="urn:microsoft.com/office/officeart/2008/layout/LinedList"/>
    <dgm:cxn modelId="{66AC3838-F39F-4578-8659-6A2CD6CDAFC3}" srcId="{7F60E832-0E08-4FA8-A0F6-7934AC95CBC1}" destId="{69F69BFD-D65F-4B7F-8C3E-CDFCD64B2C59}" srcOrd="0" destOrd="0" parTransId="{85360A53-1EA3-44AB-AA4C-5D2EDECCBE04}" sibTransId="{FB9BAD6E-4DEF-48B8-BCF3-060081819DD3}"/>
    <dgm:cxn modelId="{835E07D1-7CAA-49F2-9FD4-6855E53C2E84}" type="presOf" srcId="{807F5CD6-1D6F-42B3-BA92-59C178FC9988}" destId="{624EECD4-ED0F-499B-8704-67D7227609B9}" srcOrd="0" destOrd="0" presId="urn:microsoft.com/office/officeart/2008/layout/LinedList"/>
    <dgm:cxn modelId="{C85D0014-D615-47CC-B7BA-004F83E2876B}" srcId="{2EE4E014-BD46-45A2-9AF1-BAA45D9CDD33}" destId="{7F60E832-0E08-4FA8-A0F6-7934AC95CBC1}" srcOrd="0" destOrd="0" parTransId="{95C77BC2-F4B1-451C-98B7-30A80C778BB4}" sibTransId="{50CB6073-ED8A-4046-9979-522B5A12214B}"/>
    <dgm:cxn modelId="{332E4F76-3B87-481C-8BF0-72CBED742CFB}" type="presOf" srcId="{2EE4E014-BD46-45A2-9AF1-BAA45D9CDD33}" destId="{2965ABBB-02CF-4A62-854C-41C874DFF8D0}" srcOrd="0" destOrd="0" presId="urn:microsoft.com/office/officeart/2008/layout/LinedList"/>
    <dgm:cxn modelId="{96D3AED0-193B-4415-A2D6-8B32AA91BAB4}" type="presOf" srcId="{69F69BFD-D65F-4B7F-8C3E-CDFCD64B2C59}" destId="{0BF355F2-F544-4A24-9A03-AC902090DE26}" srcOrd="0" destOrd="0" presId="urn:microsoft.com/office/officeart/2008/layout/LinedList"/>
    <dgm:cxn modelId="{52B75512-08D9-4719-AC1A-DD1F8DC58667}" srcId="{7F60E832-0E08-4FA8-A0F6-7934AC95CBC1}" destId="{807F5CD6-1D6F-42B3-BA92-59C178FC9988}" srcOrd="2" destOrd="0" parTransId="{CBA87563-210B-4D0E-A5F2-D303FE72115B}" sibTransId="{30A4772C-7215-42DC-8AB2-B4E3B2C6C452}"/>
    <dgm:cxn modelId="{546A3577-3A70-424C-B108-9A7F4E9445F0}" type="presOf" srcId="{28B61415-B176-444C-B82A-7782DD9252C9}" destId="{5EBF9239-606A-4FF7-86E2-58C2B48BE174}" srcOrd="0" destOrd="0" presId="urn:microsoft.com/office/officeart/2008/layout/LinedList"/>
    <dgm:cxn modelId="{D12DDF97-3B91-4C4B-A989-DD3641DB914C}" type="presParOf" srcId="{2965ABBB-02CF-4A62-854C-41C874DFF8D0}" destId="{1D40241B-A716-4CD0-AD26-40EDEF7386F7}" srcOrd="0" destOrd="0" presId="urn:microsoft.com/office/officeart/2008/layout/LinedList"/>
    <dgm:cxn modelId="{32127D0D-DB12-44B5-965D-3E56DB4CB722}" type="presParOf" srcId="{2965ABBB-02CF-4A62-854C-41C874DFF8D0}" destId="{A4C15270-982B-4717-8998-CF8B6773A254}" srcOrd="1" destOrd="0" presId="urn:microsoft.com/office/officeart/2008/layout/LinedList"/>
    <dgm:cxn modelId="{F0D3B19F-9487-41A0-9C52-DB75222F963B}" type="presParOf" srcId="{A4C15270-982B-4717-8998-CF8B6773A254}" destId="{431C78F9-49FE-474C-81DC-AF27BF2E5533}" srcOrd="0" destOrd="0" presId="urn:microsoft.com/office/officeart/2008/layout/LinedList"/>
    <dgm:cxn modelId="{2D52E06A-3C2E-4DEC-B137-2DCBBE9B4CA8}" type="presParOf" srcId="{A4C15270-982B-4717-8998-CF8B6773A254}" destId="{61ED3CEE-6450-4FA0-B4DD-D673D589D006}" srcOrd="1" destOrd="0" presId="urn:microsoft.com/office/officeart/2008/layout/LinedList"/>
    <dgm:cxn modelId="{F206EAFA-A355-4C5D-84C2-2C11E1C81D44}" type="presParOf" srcId="{61ED3CEE-6450-4FA0-B4DD-D673D589D006}" destId="{34D91A7F-E281-479B-A7CA-6C8FB14A11F4}" srcOrd="0" destOrd="0" presId="urn:microsoft.com/office/officeart/2008/layout/LinedList"/>
    <dgm:cxn modelId="{2A332CA7-9E76-4EDB-B65E-9C2C18CB76D0}" type="presParOf" srcId="{61ED3CEE-6450-4FA0-B4DD-D673D589D006}" destId="{99EB8221-EF91-497A-B766-309FA648B868}" srcOrd="1" destOrd="0" presId="urn:microsoft.com/office/officeart/2008/layout/LinedList"/>
    <dgm:cxn modelId="{7BF4DFA2-E1B1-4AAF-AFC4-36FB639C72A4}" type="presParOf" srcId="{99EB8221-EF91-497A-B766-309FA648B868}" destId="{FEE69F04-35DE-4945-855B-1DED68F73157}" srcOrd="0" destOrd="0" presId="urn:microsoft.com/office/officeart/2008/layout/LinedList"/>
    <dgm:cxn modelId="{B5312804-6502-4A78-B310-84780EC85960}" type="presParOf" srcId="{99EB8221-EF91-497A-B766-309FA648B868}" destId="{0BF355F2-F544-4A24-9A03-AC902090DE26}" srcOrd="1" destOrd="0" presId="urn:microsoft.com/office/officeart/2008/layout/LinedList"/>
    <dgm:cxn modelId="{74577D3D-61EA-4523-8915-3528D1023D00}" type="presParOf" srcId="{99EB8221-EF91-497A-B766-309FA648B868}" destId="{1225165D-241D-40D8-960C-57E665173D86}" srcOrd="2" destOrd="0" presId="urn:microsoft.com/office/officeart/2008/layout/LinedList"/>
    <dgm:cxn modelId="{91666EA3-95BF-4842-8CAE-BF5C9F070B2B}" type="presParOf" srcId="{61ED3CEE-6450-4FA0-B4DD-D673D589D006}" destId="{676F8809-1E02-4900-8A8A-23D02736EBF6}" srcOrd="2" destOrd="0" presId="urn:microsoft.com/office/officeart/2008/layout/LinedList"/>
    <dgm:cxn modelId="{7A536279-8B63-4466-B0DB-56177CE9822C}" type="presParOf" srcId="{61ED3CEE-6450-4FA0-B4DD-D673D589D006}" destId="{EB5FC0C4-AE6D-4025-AAA5-DE96F9FBD1D2}" srcOrd="3" destOrd="0" presId="urn:microsoft.com/office/officeart/2008/layout/LinedList"/>
    <dgm:cxn modelId="{BA6373AD-5610-459B-B51A-3EBEF5B69FDA}" type="presParOf" srcId="{61ED3CEE-6450-4FA0-B4DD-D673D589D006}" destId="{CB68EB6D-14FC-4B8B-AE76-488545B3BEE0}" srcOrd="4" destOrd="0" presId="urn:microsoft.com/office/officeart/2008/layout/LinedList"/>
    <dgm:cxn modelId="{FD6DA1BE-6076-4C69-B8E7-B9113B9D4363}" type="presParOf" srcId="{CB68EB6D-14FC-4B8B-AE76-488545B3BEE0}" destId="{B978F302-7BB6-4146-A435-9C5236ED5448}" srcOrd="0" destOrd="0" presId="urn:microsoft.com/office/officeart/2008/layout/LinedList"/>
    <dgm:cxn modelId="{C406B315-5261-4395-90D0-BE93928565C7}" type="presParOf" srcId="{CB68EB6D-14FC-4B8B-AE76-488545B3BEE0}" destId="{5EBF9239-606A-4FF7-86E2-58C2B48BE174}" srcOrd="1" destOrd="0" presId="urn:microsoft.com/office/officeart/2008/layout/LinedList"/>
    <dgm:cxn modelId="{ED3C8294-DCBF-43A3-9CAC-40BE880B702D}" type="presParOf" srcId="{CB68EB6D-14FC-4B8B-AE76-488545B3BEE0}" destId="{74CEC5BD-C640-4FE4-B821-CCA8C5951183}" srcOrd="2" destOrd="0" presId="urn:microsoft.com/office/officeart/2008/layout/LinedList"/>
    <dgm:cxn modelId="{16AA3A9E-F56D-4C52-B11A-699C4AFAFA87}" type="presParOf" srcId="{61ED3CEE-6450-4FA0-B4DD-D673D589D006}" destId="{A10AEB5F-0E92-4410-A168-47E8D0B0E74C}" srcOrd="5" destOrd="0" presId="urn:microsoft.com/office/officeart/2008/layout/LinedList"/>
    <dgm:cxn modelId="{404C15E0-A1FD-4250-AD29-0BB861E9DE23}" type="presParOf" srcId="{61ED3CEE-6450-4FA0-B4DD-D673D589D006}" destId="{174AF23E-0C4B-475A-AC35-D7EE8D27B2C5}" srcOrd="6" destOrd="0" presId="urn:microsoft.com/office/officeart/2008/layout/LinedList"/>
    <dgm:cxn modelId="{651C4DA5-E567-47BC-8A3A-3D19713FDED2}" type="presParOf" srcId="{61ED3CEE-6450-4FA0-B4DD-D673D589D006}" destId="{2255997A-5AA9-4AA0-950C-46A9D5A2460A}" srcOrd="7" destOrd="0" presId="urn:microsoft.com/office/officeart/2008/layout/LinedList"/>
    <dgm:cxn modelId="{272E50A9-3850-4495-BABF-641640BAF634}" type="presParOf" srcId="{2255997A-5AA9-4AA0-950C-46A9D5A2460A}" destId="{C32D71E3-CAB9-4234-9B6C-21E272F58A94}" srcOrd="0" destOrd="0" presId="urn:microsoft.com/office/officeart/2008/layout/LinedList"/>
    <dgm:cxn modelId="{E0B09B8C-B0A4-42C2-9E65-CA5756453FFD}" type="presParOf" srcId="{2255997A-5AA9-4AA0-950C-46A9D5A2460A}" destId="{624EECD4-ED0F-499B-8704-67D7227609B9}" srcOrd="1" destOrd="0" presId="urn:microsoft.com/office/officeart/2008/layout/LinedList"/>
    <dgm:cxn modelId="{B5DCA73C-455D-41EE-B16B-B3C574372231}" type="presParOf" srcId="{2255997A-5AA9-4AA0-950C-46A9D5A2460A}" destId="{5B4A9F1C-7246-400F-B868-1914D22EC424}" srcOrd="2" destOrd="0" presId="urn:microsoft.com/office/officeart/2008/layout/LinedList"/>
    <dgm:cxn modelId="{1A89C577-0912-4761-A816-C93E6A031D20}" type="presParOf" srcId="{61ED3CEE-6450-4FA0-B4DD-D673D589D006}" destId="{050A879B-419F-4922-80B4-D07E1A3E30E0}" srcOrd="8" destOrd="0" presId="urn:microsoft.com/office/officeart/2008/layout/LinedList"/>
    <dgm:cxn modelId="{42DFF9C0-8831-407A-946E-ED65AEA604E5}" type="presParOf" srcId="{61ED3CEE-6450-4FA0-B4DD-D673D589D006}" destId="{00A0A975-445C-4F48-B0A4-9CDB71E0592A}" srcOrd="9" destOrd="0" presId="urn:microsoft.com/office/officeart/2008/layout/LinedList"/>
    <dgm:cxn modelId="{816B8232-1C7D-4D9A-AFB3-4EC1B91EE025}" type="presParOf" srcId="{61ED3CEE-6450-4FA0-B4DD-D673D589D006}" destId="{88DD18D2-E002-4542-A584-2E4747A9DEEF}" srcOrd="10" destOrd="0" presId="urn:microsoft.com/office/officeart/2008/layout/LinedList"/>
    <dgm:cxn modelId="{CF52661F-1E32-4E3B-B265-795E62914D19}" type="presParOf" srcId="{88DD18D2-E002-4542-A584-2E4747A9DEEF}" destId="{42B94990-3B15-4729-92F6-75F3958A27D7}" srcOrd="0" destOrd="0" presId="urn:microsoft.com/office/officeart/2008/layout/LinedList"/>
    <dgm:cxn modelId="{66D928D4-D60C-4FFA-BAE9-5720E4F3B042}" type="presParOf" srcId="{88DD18D2-E002-4542-A584-2E4747A9DEEF}" destId="{4BAC88C9-D648-48C8-AB1D-B2FDF5681EEE}" srcOrd="1" destOrd="0" presId="urn:microsoft.com/office/officeart/2008/layout/LinedList"/>
    <dgm:cxn modelId="{A0A72490-7E3E-4512-8655-A04BA0439C41}" type="presParOf" srcId="{88DD18D2-E002-4542-A584-2E4747A9DEEF}" destId="{89AD3933-19EF-4907-8F2D-680E46682000}" srcOrd="2" destOrd="0" presId="urn:microsoft.com/office/officeart/2008/layout/LinedList"/>
    <dgm:cxn modelId="{9E1EE447-8434-4415-A4B3-E2AE9008EE17}" type="presParOf" srcId="{61ED3CEE-6450-4FA0-B4DD-D673D589D006}" destId="{BE00BB5E-D12F-4DA2-A27B-FA9B833AF469}" srcOrd="11" destOrd="0" presId="urn:microsoft.com/office/officeart/2008/layout/LinedList"/>
    <dgm:cxn modelId="{6842D2E6-7A90-4796-9C8B-FB2CB2FDCFD6}" type="presParOf" srcId="{61ED3CEE-6450-4FA0-B4DD-D673D589D006}" destId="{6CD9E4B3-CD23-4072-A020-1C651EB876B3}" srcOrd="12" destOrd="0" presId="urn:microsoft.com/office/officeart/2008/layout/LinedList"/>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CF9C70-5082-4A2B-8CB3-9D3C7984E12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9D6AF8DB-3878-4048-BEF4-4E11CE75B8F6}">
      <dgm:prSet custT="1"/>
      <dgm:spPr/>
      <dgm:t>
        <a:bodyPr/>
        <a:lstStyle/>
        <a:p>
          <a:r>
            <a:rPr lang="el-GR" sz="2000" b="1" dirty="0" smtClean="0"/>
            <a:t>Τι μπορούν να επηρεάσουν οι ηγέτες…</a:t>
          </a:r>
          <a:endParaRPr lang="el-GR" sz="2000" b="1" dirty="0"/>
        </a:p>
      </dgm:t>
    </dgm:pt>
    <dgm:pt modelId="{7FC5EF07-D7EB-4418-854F-99F97326E8FC}" type="parTrans" cxnId="{48BF3D38-2A7C-4F33-8496-AEBD3F27329A}">
      <dgm:prSet/>
      <dgm:spPr/>
      <dgm:t>
        <a:bodyPr/>
        <a:lstStyle/>
        <a:p>
          <a:endParaRPr lang="el-GR"/>
        </a:p>
      </dgm:t>
    </dgm:pt>
    <dgm:pt modelId="{4FEE03C5-0D4A-464B-AF9B-08C2EE5559B0}" type="sibTrans" cxnId="{48BF3D38-2A7C-4F33-8496-AEBD3F27329A}">
      <dgm:prSet/>
      <dgm:spPr/>
      <dgm:t>
        <a:bodyPr/>
        <a:lstStyle/>
        <a:p>
          <a:endParaRPr lang="el-GR"/>
        </a:p>
      </dgm:t>
    </dgm:pt>
    <dgm:pt modelId="{2407C163-E504-4E08-BD5C-73FB6DC986D3}" type="pres">
      <dgm:prSet presAssocID="{D8CF9C70-5082-4A2B-8CB3-9D3C7984E128}" presName="Name0" presStyleCnt="0">
        <dgm:presLayoutVars>
          <dgm:dir/>
          <dgm:animLvl val="lvl"/>
          <dgm:resizeHandles/>
        </dgm:presLayoutVars>
      </dgm:prSet>
      <dgm:spPr/>
      <dgm:t>
        <a:bodyPr/>
        <a:lstStyle/>
        <a:p>
          <a:endParaRPr lang="el-GR"/>
        </a:p>
      </dgm:t>
    </dgm:pt>
    <dgm:pt modelId="{90EFC408-E86E-4075-BDAE-205BC7FEDF99}" type="pres">
      <dgm:prSet presAssocID="{9D6AF8DB-3878-4048-BEF4-4E11CE75B8F6}" presName="linNode" presStyleCnt="0"/>
      <dgm:spPr/>
    </dgm:pt>
    <dgm:pt modelId="{E52A04E9-65DE-4767-A68E-9F171E293C1F}" type="pres">
      <dgm:prSet presAssocID="{9D6AF8DB-3878-4048-BEF4-4E11CE75B8F6}" presName="parentShp" presStyleLbl="node1" presStyleIdx="0" presStyleCnt="1" custScaleX="528081" custLinFactX="146282" custLinFactNeighborX="200000" custLinFactNeighborY="-2602">
        <dgm:presLayoutVars>
          <dgm:bulletEnabled val="1"/>
        </dgm:presLayoutVars>
      </dgm:prSet>
      <dgm:spPr/>
      <dgm:t>
        <a:bodyPr/>
        <a:lstStyle/>
        <a:p>
          <a:endParaRPr lang="el-GR"/>
        </a:p>
      </dgm:t>
    </dgm:pt>
    <dgm:pt modelId="{00BB7F6D-D624-4E38-BCDB-B2AA31DC5CAB}" type="pres">
      <dgm:prSet presAssocID="{9D6AF8DB-3878-4048-BEF4-4E11CE75B8F6}" presName="childShp" presStyleLbl="bgAccFollowNode1" presStyleIdx="0" presStyleCnt="1" custAng="10800000" custScaleX="279864" custLinFactX="-143609" custLinFactNeighborX="-200000">
        <dgm:presLayoutVars>
          <dgm:bulletEnabled val="1"/>
        </dgm:presLayoutVars>
      </dgm:prSet>
      <dgm:spPr/>
    </dgm:pt>
  </dgm:ptLst>
  <dgm:cxnLst>
    <dgm:cxn modelId="{09EE3100-06CA-4062-BC3A-517694BB0C03}" type="presOf" srcId="{9D6AF8DB-3878-4048-BEF4-4E11CE75B8F6}" destId="{E52A04E9-65DE-4767-A68E-9F171E293C1F}" srcOrd="0" destOrd="0" presId="urn:microsoft.com/office/officeart/2005/8/layout/vList6"/>
    <dgm:cxn modelId="{67574544-ED62-4FB9-B0B5-CFD2AE9FDFD8}" type="presOf" srcId="{D8CF9C70-5082-4A2B-8CB3-9D3C7984E128}" destId="{2407C163-E504-4E08-BD5C-73FB6DC986D3}" srcOrd="0" destOrd="0" presId="urn:microsoft.com/office/officeart/2005/8/layout/vList6"/>
    <dgm:cxn modelId="{48BF3D38-2A7C-4F33-8496-AEBD3F27329A}" srcId="{D8CF9C70-5082-4A2B-8CB3-9D3C7984E128}" destId="{9D6AF8DB-3878-4048-BEF4-4E11CE75B8F6}" srcOrd="0" destOrd="0" parTransId="{7FC5EF07-D7EB-4418-854F-99F97326E8FC}" sibTransId="{4FEE03C5-0D4A-464B-AF9B-08C2EE5559B0}"/>
    <dgm:cxn modelId="{6605BD3E-36EF-4EC9-A01F-9B50D58F356A}" type="presParOf" srcId="{2407C163-E504-4E08-BD5C-73FB6DC986D3}" destId="{90EFC408-E86E-4075-BDAE-205BC7FEDF99}" srcOrd="0" destOrd="0" presId="urn:microsoft.com/office/officeart/2005/8/layout/vList6"/>
    <dgm:cxn modelId="{F9533A46-03A1-4F7C-8056-DAF5C98C7532}" type="presParOf" srcId="{90EFC408-E86E-4075-BDAE-205BC7FEDF99}" destId="{E52A04E9-65DE-4767-A68E-9F171E293C1F}" srcOrd="0" destOrd="0" presId="urn:microsoft.com/office/officeart/2005/8/layout/vList6"/>
    <dgm:cxn modelId="{E16A8059-3255-42B4-A583-4664CF9DC855}" type="presParOf" srcId="{90EFC408-E86E-4075-BDAE-205BC7FEDF99}" destId="{00BB7F6D-D624-4E38-BCDB-B2AA31DC5C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FFE850-1C97-445C-82E3-E470F2F503A2}" type="doc">
      <dgm:prSet loTypeId="urn:microsoft.com/office/officeart/2009/3/layout/SubStepProcess" loCatId="process" qsTypeId="urn:microsoft.com/office/officeart/2005/8/quickstyle/simple5" qsCatId="simple" csTypeId="urn:microsoft.com/office/officeart/2005/8/colors/colorful5" csCatId="colorful" phldr="1"/>
      <dgm:spPr/>
      <dgm:t>
        <a:bodyPr/>
        <a:lstStyle/>
        <a:p>
          <a:endParaRPr lang="el-GR"/>
        </a:p>
      </dgm:t>
    </dgm:pt>
    <dgm:pt modelId="{4009FB9F-1991-413D-A4C4-00D442FE56F1}">
      <dgm:prSet phldrT="[Κείμενο]"/>
      <dgm:spPr>
        <a:solidFill>
          <a:schemeClr val="accent2">
            <a:lumMod val="75000"/>
            <a:lumOff val="25000"/>
          </a:schemeClr>
        </a:solidFill>
      </dgm:spPr>
      <dgm:t>
        <a:bodyPr/>
        <a:lstStyle/>
        <a:p>
          <a:r>
            <a:rPr lang="el-GR" dirty="0" smtClean="0"/>
            <a:t>Ηγεσία </a:t>
          </a:r>
          <a:endParaRPr lang="el-GR" dirty="0"/>
        </a:p>
      </dgm:t>
    </dgm:pt>
    <dgm:pt modelId="{EAE76C8C-5A81-4ED3-A19B-5B9C519F20EB}" type="parTrans" cxnId="{BDE4E2A1-1859-465E-96F0-C59D6A07B8C5}">
      <dgm:prSet/>
      <dgm:spPr/>
      <dgm:t>
        <a:bodyPr/>
        <a:lstStyle/>
        <a:p>
          <a:endParaRPr lang="el-GR"/>
        </a:p>
      </dgm:t>
    </dgm:pt>
    <dgm:pt modelId="{C8234E31-DAAE-4C0C-83A6-69B0AADD9A58}" type="sibTrans" cxnId="{BDE4E2A1-1859-465E-96F0-C59D6A07B8C5}">
      <dgm:prSet/>
      <dgm:spPr/>
      <dgm:t>
        <a:bodyPr/>
        <a:lstStyle/>
        <a:p>
          <a:endParaRPr lang="el-GR"/>
        </a:p>
      </dgm:t>
    </dgm:pt>
    <dgm:pt modelId="{05493069-DD9D-46EE-80D0-5C9D893B4C57}">
      <dgm:prSet phldrT="[Κείμενο]"/>
      <dgm:spPr/>
      <dgm:t>
        <a:bodyPr/>
        <a:lstStyle/>
        <a:p>
          <a:r>
            <a:rPr lang="el-GR" b="1" dirty="0" smtClean="0"/>
            <a:t>Δεν είναι</a:t>
          </a:r>
          <a:endParaRPr lang="el-GR" b="1" dirty="0"/>
        </a:p>
      </dgm:t>
    </dgm:pt>
    <dgm:pt modelId="{A361B300-764A-49A8-AF5C-36E4F12FB73E}" type="parTrans" cxnId="{20CE5DFF-9A60-46A8-A4C2-6F8DABE0AEAE}">
      <dgm:prSet/>
      <dgm:spPr/>
      <dgm:t>
        <a:bodyPr/>
        <a:lstStyle/>
        <a:p>
          <a:endParaRPr lang="el-GR"/>
        </a:p>
      </dgm:t>
    </dgm:pt>
    <dgm:pt modelId="{13CF0EC9-D4D4-4733-87D6-57E677E49FDD}" type="sibTrans" cxnId="{20CE5DFF-9A60-46A8-A4C2-6F8DABE0AEAE}">
      <dgm:prSet/>
      <dgm:spPr/>
      <dgm:t>
        <a:bodyPr/>
        <a:lstStyle/>
        <a:p>
          <a:endParaRPr lang="el-GR"/>
        </a:p>
      </dgm:t>
    </dgm:pt>
    <dgm:pt modelId="{AB18E63C-E11B-4C27-AEB2-2BDD6DDEC4AC}">
      <dgm:prSet phldrT="[Κείμενο]"/>
      <dgm:spPr/>
      <dgm:t>
        <a:bodyPr/>
        <a:lstStyle/>
        <a:p>
          <a:r>
            <a:rPr lang="el-GR" b="1" dirty="0" smtClean="0"/>
            <a:t>ταυτόσημη έννοια</a:t>
          </a:r>
          <a:endParaRPr lang="el-GR" b="1" dirty="0"/>
        </a:p>
      </dgm:t>
    </dgm:pt>
    <dgm:pt modelId="{6ACBB3E5-6C56-48DC-8352-676883594E0B}" type="parTrans" cxnId="{8C932CDF-C7E0-4FC9-AE1B-7D18B2C985FE}">
      <dgm:prSet/>
      <dgm:spPr/>
      <dgm:t>
        <a:bodyPr/>
        <a:lstStyle/>
        <a:p>
          <a:endParaRPr lang="el-GR"/>
        </a:p>
      </dgm:t>
    </dgm:pt>
    <dgm:pt modelId="{FCCDFEDD-95AD-4D08-AF86-5E822244A338}" type="sibTrans" cxnId="{8C932CDF-C7E0-4FC9-AE1B-7D18B2C985FE}">
      <dgm:prSet/>
      <dgm:spPr/>
      <dgm:t>
        <a:bodyPr/>
        <a:lstStyle/>
        <a:p>
          <a:endParaRPr lang="el-GR"/>
        </a:p>
      </dgm:t>
    </dgm:pt>
    <dgm:pt modelId="{0EBC0F13-DEBF-4361-AFDE-6EE1A283E380}">
      <dgm:prSet phldrT="[Κείμενο]"/>
      <dgm:spPr>
        <a:solidFill>
          <a:schemeClr val="accent4">
            <a:lumMod val="75000"/>
          </a:schemeClr>
        </a:solidFill>
      </dgm:spPr>
      <dgm:t>
        <a:bodyPr/>
        <a:lstStyle/>
        <a:p>
          <a:r>
            <a:rPr lang="el-GR" dirty="0" smtClean="0"/>
            <a:t>Δύναμη </a:t>
          </a:r>
          <a:endParaRPr lang="el-GR" dirty="0"/>
        </a:p>
      </dgm:t>
    </dgm:pt>
    <dgm:pt modelId="{B8B11D28-1777-44A7-B5B9-18C8071D9D66}" type="parTrans" cxnId="{AE4C78B5-E804-4CDB-962E-416A70B13934}">
      <dgm:prSet/>
      <dgm:spPr/>
      <dgm:t>
        <a:bodyPr/>
        <a:lstStyle/>
        <a:p>
          <a:endParaRPr lang="el-GR"/>
        </a:p>
      </dgm:t>
    </dgm:pt>
    <dgm:pt modelId="{F2EB9329-B6D2-432A-AE62-F1CD0AE92C17}" type="sibTrans" cxnId="{AE4C78B5-E804-4CDB-962E-416A70B13934}">
      <dgm:prSet/>
      <dgm:spPr/>
      <dgm:t>
        <a:bodyPr/>
        <a:lstStyle/>
        <a:p>
          <a:endParaRPr lang="el-GR"/>
        </a:p>
      </dgm:t>
    </dgm:pt>
    <dgm:pt modelId="{A589B4DA-CC1D-4AA8-8A1F-AD89E8BF1EE5}">
      <dgm:prSet phldrT="[Κείμενο]"/>
      <dgm:spPr>
        <a:solidFill>
          <a:schemeClr val="bg2">
            <a:lumMod val="50000"/>
          </a:schemeClr>
        </a:solidFill>
      </dgm:spPr>
      <dgm:t>
        <a:bodyPr/>
        <a:lstStyle/>
        <a:p>
          <a:r>
            <a:rPr lang="el-GR" dirty="0" smtClean="0"/>
            <a:t>Επιρροή</a:t>
          </a:r>
          <a:endParaRPr lang="el-GR" dirty="0"/>
        </a:p>
      </dgm:t>
    </dgm:pt>
    <dgm:pt modelId="{8801D939-9FC7-4AEA-A675-8F800190F5F8}" type="parTrans" cxnId="{4E803853-2F8E-421A-A83E-9B18EB2C193F}">
      <dgm:prSet/>
      <dgm:spPr/>
      <dgm:t>
        <a:bodyPr/>
        <a:lstStyle/>
        <a:p>
          <a:endParaRPr lang="el-GR"/>
        </a:p>
      </dgm:t>
    </dgm:pt>
    <dgm:pt modelId="{A857B0FB-CE34-4779-893B-894BE7CD8926}" type="sibTrans" cxnId="{4E803853-2F8E-421A-A83E-9B18EB2C193F}">
      <dgm:prSet/>
      <dgm:spPr/>
      <dgm:t>
        <a:bodyPr/>
        <a:lstStyle/>
        <a:p>
          <a:endParaRPr lang="el-GR"/>
        </a:p>
      </dgm:t>
    </dgm:pt>
    <dgm:pt modelId="{8CFCFB2F-488F-4895-B2E4-E5B85A2AB3B9}">
      <dgm:prSet phldrT="[Κείμενο]"/>
      <dgm:spPr/>
      <dgm:t>
        <a:bodyPr/>
        <a:lstStyle/>
        <a:p>
          <a:r>
            <a:rPr lang="el-GR" dirty="0" smtClean="0"/>
            <a:t>Εξουσία </a:t>
          </a:r>
          <a:endParaRPr lang="el-GR" dirty="0"/>
        </a:p>
      </dgm:t>
    </dgm:pt>
    <dgm:pt modelId="{DC5C65D2-C65C-4DE1-A297-DEEBA9936BA2}" type="parTrans" cxnId="{5ABD46D8-ABC4-4A65-9797-037362A90721}">
      <dgm:prSet/>
      <dgm:spPr/>
      <dgm:t>
        <a:bodyPr/>
        <a:lstStyle/>
        <a:p>
          <a:endParaRPr lang="el-GR"/>
        </a:p>
      </dgm:t>
    </dgm:pt>
    <dgm:pt modelId="{FE90EE0D-F8D0-48D7-9C22-535B142D818D}" type="sibTrans" cxnId="{5ABD46D8-ABC4-4A65-9797-037362A90721}">
      <dgm:prSet/>
      <dgm:spPr/>
      <dgm:t>
        <a:bodyPr/>
        <a:lstStyle/>
        <a:p>
          <a:endParaRPr lang="el-GR"/>
        </a:p>
      </dgm:t>
    </dgm:pt>
    <dgm:pt modelId="{A24A720D-8871-44C5-A7A1-E6B9D75F6811}" type="pres">
      <dgm:prSet presAssocID="{FCFFE850-1C97-445C-82E3-E470F2F503A2}" presName="Name0" presStyleCnt="0">
        <dgm:presLayoutVars>
          <dgm:chMax val="7"/>
          <dgm:dir/>
          <dgm:animOne val="branch"/>
        </dgm:presLayoutVars>
      </dgm:prSet>
      <dgm:spPr/>
      <dgm:t>
        <a:bodyPr/>
        <a:lstStyle/>
        <a:p>
          <a:endParaRPr lang="el-GR"/>
        </a:p>
      </dgm:t>
    </dgm:pt>
    <dgm:pt modelId="{46CC9F5C-A809-47BC-BB66-BDDC9986FF52}" type="pres">
      <dgm:prSet presAssocID="{4009FB9F-1991-413D-A4C4-00D442FE56F1}" presName="parTx1" presStyleLbl="node1" presStyleIdx="0" presStyleCnt="4" custLinFactNeighborX="17920" custLinFactNeighborY="-365"/>
      <dgm:spPr/>
      <dgm:t>
        <a:bodyPr/>
        <a:lstStyle/>
        <a:p>
          <a:endParaRPr lang="el-GR"/>
        </a:p>
      </dgm:t>
    </dgm:pt>
    <dgm:pt modelId="{44794BCD-3148-4E52-BE73-E9E59C87AE82}" type="pres">
      <dgm:prSet presAssocID="{4009FB9F-1991-413D-A4C4-00D442FE56F1}" presName="spPre1" presStyleCnt="0"/>
      <dgm:spPr/>
    </dgm:pt>
    <dgm:pt modelId="{99759247-4181-4F0D-9C00-659C06543246}" type="pres">
      <dgm:prSet presAssocID="{4009FB9F-1991-413D-A4C4-00D442FE56F1}" presName="chLin1" presStyleCnt="0"/>
      <dgm:spPr/>
    </dgm:pt>
    <dgm:pt modelId="{02FAF8C5-2775-4080-8B37-3CFBB315C5D0}" type="pres">
      <dgm:prSet presAssocID="{A361B300-764A-49A8-AF5C-36E4F12FB73E}" presName="Name11" presStyleLbl="parChTrans1D1" presStyleIdx="0" presStyleCnt="8"/>
      <dgm:spPr/>
    </dgm:pt>
    <dgm:pt modelId="{83134D4B-320B-468C-81CE-3AF1B5EBDE48}" type="pres">
      <dgm:prSet presAssocID="{A361B300-764A-49A8-AF5C-36E4F12FB73E}" presName="Name31" presStyleLbl="parChTrans1D1" presStyleIdx="1" presStyleCnt="8"/>
      <dgm:spPr/>
    </dgm:pt>
    <dgm:pt modelId="{79279A95-D92F-48B6-B597-20815AFDF44E}" type="pres">
      <dgm:prSet presAssocID="{05493069-DD9D-46EE-80D0-5C9D893B4C57}" presName="txAndLines1" presStyleCnt="0"/>
      <dgm:spPr/>
    </dgm:pt>
    <dgm:pt modelId="{6F5EAF02-E681-4857-9930-FE57BB6C0957}" type="pres">
      <dgm:prSet presAssocID="{05493069-DD9D-46EE-80D0-5C9D893B4C57}" presName="anchor1" presStyleCnt="0"/>
      <dgm:spPr/>
    </dgm:pt>
    <dgm:pt modelId="{D1B8C346-82FB-4F45-AA1E-5866A02CA902}" type="pres">
      <dgm:prSet presAssocID="{05493069-DD9D-46EE-80D0-5C9D893B4C57}" presName="backup1" presStyleCnt="0"/>
      <dgm:spPr/>
    </dgm:pt>
    <dgm:pt modelId="{AE6DF9A8-85C3-4EC3-9B21-6F25AA7EA88D}" type="pres">
      <dgm:prSet presAssocID="{05493069-DD9D-46EE-80D0-5C9D893B4C57}" presName="preLine1" presStyleLbl="parChTrans1D1" presStyleIdx="2" presStyleCnt="8"/>
      <dgm:spPr/>
    </dgm:pt>
    <dgm:pt modelId="{90BF8B02-8D97-4CB8-BF21-1DB1230CC2C8}" type="pres">
      <dgm:prSet presAssocID="{05493069-DD9D-46EE-80D0-5C9D893B4C57}" presName="desTx1" presStyleLbl="revTx" presStyleIdx="0" presStyleCnt="0">
        <dgm:presLayoutVars>
          <dgm:bulletEnabled val="1"/>
        </dgm:presLayoutVars>
      </dgm:prSet>
      <dgm:spPr/>
      <dgm:t>
        <a:bodyPr/>
        <a:lstStyle/>
        <a:p>
          <a:endParaRPr lang="el-GR"/>
        </a:p>
      </dgm:t>
    </dgm:pt>
    <dgm:pt modelId="{5D4B4A4D-5271-48EC-917D-ACBC7C403C26}" type="pres">
      <dgm:prSet presAssocID="{05493069-DD9D-46EE-80D0-5C9D893B4C57}" presName="postLine1" presStyleLbl="parChTrans1D1" presStyleIdx="3" presStyleCnt="8"/>
      <dgm:spPr/>
    </dgm:pt>
    <dgm:pt modelId="{C3507912-82E9-4F4B-9C66-2C32409B0353}" type="pres">
      <dgm:prSet presAssocID="{6ACBB3E5-6C56-48DC-8352-676883594E0B}" presName="Name11" presStyleLbl="parChTrans1D1" presStyleIdx="4" presStyleCnt="8"/>
      <dgm:spPr/>
    </dgm:pt>
    <dgm:pt modelId="{28C83520-6901-433B-AE8A-B4309CF8C531}" type="pres">
      <dgm:prSet presAssocID="{6ACBB3E5-6C56-48DC-8352-676883594E0B}" presName="Name31" presStyleLbl="parChTrans1D1" presStyleIdx="5" presStyleCnt="8"/>
      <dgm:spPr/>
    </dgm:pt>
    <dgm:pt modelId="{0782A967-23B6-425F-8AA0-F9BF6867FEAE}" type="pres">
      <dgm:prSet presAssocID="{AB18E63C-E11B-4C27-AEB2-2BDD6DDEC4AC}" presName="txAndLines1" presStyleCnt="0"/>
      <dgm:spPr/>
    </dgm:pt>
    <dgm:pt modelId="{07254D52-26BA-4FE0-845E-943D49427F04}" type="pres">
      <dgm:prSet presAssocID="{AB18E63C-E11B-4C27-AEB2-2BDD6DDEC4AC}" presName="anchor1" presStyleCnt="0"/>
      <dgm:spPr/>
    </dgm:pt>
    <dgm:pt modelId="{DC613EE1-85B3-4FBA-B1DC-C2E07463B65E}" type="pres">
      <dgm:prSet presAssocID="{AB18E63C-E11B-4C27-AEB2-2BDD6DDEC4AC}" presName="backup1" presStyleCnt="0"/>
      <dgm:spPr/>
    </dgm:pt>
    <dgm:pt modelId="{7AEDDCE1-D5B2-4586-9A07-672419FDB263}" type="pres">
      <dgm:prSet presAssocID="{AB18E63C-E11B-4C27-AEB2-2BDD6DDEC4AC}" presName="preLine1" presStyleLbl="parChTrans1D1" presStyleIdx="6" presStyleCnt="8"/>
      <dgm:spPr/>
    </dgm:pt>
    <dgm:pt modelId="{94B6D633-ED3F-4678-9A31-684E42E4A0A7}" type="pres">
      <dgm:prSet presAssocID="{AB18E63C-E11B-4C27-AEB2-2BDD6DDEC4AC}" presName="desTx1" presStyleLbl="revTx" presStyleIdx="0" presStyleCnt="0">
        <dgm:presLayoutVars>
          <dgm:bulletEnabled val="1"/>
        </dgm:presLayoutVars>
      </dgm:prSet>
      <dgm:spPr/>
      <dgm:t>
        <a:bodyPr/>
        <a:lstStyle/>
        <a:p>
          <a:endParaRPr lang="el-GR"/>
        </a:p>
      </dgm:t>
    </dgm:pt>
    <dgm:pt modelId="{0578CF5A-B26B-42B5-9C45-1212D2E8921C}" type="pres">
      <dgm:prSet presAssocID="{AB18E63C-E11B-4C27-AEB2-2BDD6DDEC4AC}" presName="postLine1" presStyleLbl="parChTrans1D1" presStyleIdx="7" presStyleCnt="8"/>
      <dgm:spPr/>
    </dgm:pt>
    <dgm:pt modelId="{DB2D2963-0CFF-43BF-8CE2-2241724C5682}" type="pres">
      <dgm:prSet presAssocID="{4009FB9F-1991-413D-A4C4-00D442FE56F1}" presName="spPost1" presStyleCnt="0"/>
      <dgm:spPr/>
    </dgm:pt>
    <dgm:pt modelId="{40585474-350B-43CB-A6E4-1469958F49E4}" type="pres">
      <dgm:prSet presAssocID="{0EBC0F13-DEBF-4361-AFDE-6EE1A283E380}" presName="parTx2" presStyleLbl="node1" presStyleIdx="1" presStyleCnt="4"/>
      <dgm:spPr/>
      <dgm:t>
        <a:bodyPr/>
        <a:lstStyle/>
        <a:p>
          <a:endParaRPr lang="el-GR"/>
        </a:p>
      </dgm:t>
    </dgm:pt>
    <dgm:pt modelId="{04C85182-0B22-4767-AE29-39FED87623AD}" type="pres">
      <dgm:prSet presAssocID="{A589B4DA-CC1D-4AA8-8A1F-AD89E8BF1EE5}" presName="parTx3" presStyleLbl="node1" presStyleIdx="2" presStyleCnt="4"/>
      <dgm:spPr/>
      <dgm:t>
        <a:bodyPr/>
        <a:lstStyle/>
        <a:p>
          <a:endParaRPr lang="el-GR"/>
        </a:p>
      </dgm:t>
    </dgm:pt>
    <dgm:pt modelId="{650AB249-D460-43D3-B676-09ED9831B4D3}" type="pres">
      <dgm:prSet presAssocID="{8CFCFB2F-488F-4895-B2E4-E5B85A2AB3B9}" presName="parTx4" presStyleLbl="node1" presStyleIdx="3" presStyleCnt="4"/>
      <dgm:spPr/>
      <dgm:t>
        <a:bodyPr/>
        <a:lstStyle/>
        <a:p>
          <a:endParaRPr lang="el-GR"/>
        </a:p>
      </dgm:t>
    </dgm:pt>
  </dgm:ptLst>
  <dgm:cxnLst>
    <dgm:cxn modelId="{F3AA3E62-49AD-48CE-B20E-89CB808D7727}" type="presOf" srcId="{0EBC0F13-DEBF-4361-AFDE-6EE1A283E380}" destId="{40585474-350B-43CB-A6E4-1469958F49E4}" srcOrd="0" destOrd="0" presId="urn:microsoft.com/office/officeart/2009/3/layout/SubStepProcess"/>
    <dgm:cxn modelId="{BDE4E2A1-1859-465E-96F0-C59D6A07B8C5}" srcId="{FCFFE850-1C97-445C-82E3-E470F2F503A2}" destId="{4009FB9F-1991-413D-A4C4-00D442FE56F1}" srcOrd="0" destOrd="0" parTransId="{EAE76C8C-5A81-4ED3-A19B-5B9C519F20EB}" sibTransId="{C8234E31-DAAE-4C0C-83A6-69B0AADD9A58}"/>
    <dgm:cxn modelId="{AE4C78B5-E804-4CDB-962E-416A70B13934}" srcId="{FCFFE850-1C97-445C-82E3-E470F2F503A2}" destId="{0EBC0F13-DEBF-4361-AFDE-6EE1A283E380}" srcOrd="1" destOrd="0" parTransId="{B8B11D28-1777-44A7-B5B9-18C8071D9D66}" sibTransId="{F2EB9329-B6D2-432A-AE62-F1CD0AE92C17}"/>
    <dgm:cxn modelId="{C563EC23-D978-4984-ABFA-FE1A6308941B}" type="presOf" srcId="{4009FB9F-1991-413D-A4C4-00D442FE56F1}" destId="{46CC9F5C-A809-47BC-BB66-BDDC9986FF52}" srcOrd="0" destOrd="0" presId="urn:microsoft.com/office/officeart/2009/3/layout/SubStepProcess"/>
    <dgm:cxn modelId="{1649AC4F-1CA4-4E81-895C-E5B62DD0A778}" type="presOf" srcId="{05493069-DD9D-46EE-80D0-5C9D893B4C57}" destId="{90BF8B02-8D97-4CB8-BF21-1DB1230CC2C8}" srcOrd="0" destOrd="0" presId="urn:microsoft.com/office/officeart/2009/3/layout/SubStepProcess"/>
    <dgm:cxn modelId="{EB048300-66F7-444A-8633-58EAA2B82E9A}" type="presOf" srcId="{FCFFE850-1C97-445C-82E3-E470F2F503A2}" destId="{A24A720D-8871-44C5-A7A1-E6B9D75F6811}" srcOrd="0" destOrd="0" presId="urn:microsoft.com/office/officeart/2009/3/layout/SubStepProcess"/>
    <dgm:cxn modelId="{5ABD46D8-ABC4-4A65-9797-037362A90721}" srcId="{FCFFE850-1C97-445C-82E3-E470F2F503A2}" destId="{8CFCFB2F-488F-4895-B2E4-E5B85A2AB3B9}" srcOrd="3" destOrd="0" parTransId="{DC5C65D2-C65C-4DE1-A297-DEEBA9936BA2}" sibTransId="{FE90EE0D-F8D0-48D7-9C22-535B142D818D}"/>
    <dgm:cxn modelId="{10D24FA3-0D2F-48A7-A09E-52624A51A2F1}" type="presOf" srcId="{8CFCFB2F-488F-4895-B2E4-E5B85A2AB3B9}" destId="{650AB249-D460-43D3-B676-09ED9831B4D3}" srcOrd="0" destOrd="0" presId="urn:microsoft.com/office/officeart/2009/3/layout/SubStepProcess"/>
    <dgm:cxn modelId="{4E803853-2F8E-421A-A83E-9B18EB2C193F}" srcId="{FCFFE850-1C97-445C-82E3-E470F2F503A2}" destId="{A589B4DA-CC1D-4AA8-8A1F-AD89E8BF1EE5}" srcOrd="2" destOrd="0" parTransId="{8801D939-9FC7-4AEA-A675-8F800190F5F8}" sibTransId="{A857B0FB-CE34-4779-893B-894BE7CD8926}"/>
    <dgm:cxn modelId="{B9A73126-F0B0-45D3-8426-F72E807ACC88}" type="presOf" srcId="{AB18E63C-E11B-4C27-AEB2-2BDD6DDEC4AC}" destId="{94B6D633-ED3F-4678-9A31-684E42E4A0A7}" srcOrd="0" destOrd="0" presId="urn:microsoft.com/office/officeart/2009/3/layout/SubStepProcess"/>
    <dgm:cxn modelId="{8C932CDF-C7E0-4FC9-AE1B-7D18B2C985FE}" srcId="{4009FB9F-1991-413D-A4C4-00D442FE56F1}" destId="{AB18E63C-E11B-4C27-AEB2-2BDD6DDEC4AC}" srcOrd="1" destOrd="0" parTransId="{6ACBB3E5-6C56-48DC-8352-676883594E0B}" sibTransId="{FCCDFEDD-95AD-4D08-AF86-5E822244A338}"/>
    <dgm:cxn modelId="{A13F022A-A9A4-413B-837D-EF062BC934EB}" type="presOf" srcId="{A589B4DA-CC1D-4AA8-8A1F-AD89E8BF1EE5}" destId="{04C85182-0B22-4767-AE29-39FED87623AD}" srcOrd="0" destOrd="0" presId="urn:microsoft.com/office/officeart/2009/3/layout/SubStepProcess"/>
    <dgm:cxn modelId="{20CE5DFF-9A60-46A8-A4C2-6F8DABE0AEAE}" srcId="{4009FB9F-1991-413D-A4C4-00D442FE56F1}" destId="{05493069-DD9D-46EE-80D0-5C9D893B4C57}" srcOrd="0" destOrd="0" parTransId="{A361B300-764A-49A8-AF5C-36E4F12FB73E}" sibTransId="{13CF0EC9-D4D4-4733-87D6-57E677E49FDD}"/>
    <dgm:cxn modelId="{E9C4F6B5-CB5D-4CAE-B655-619033EAB8AE}" type="presParOf" srcId="{A24A720D-8871-44C5-A7A1-E6B9D75F6811}" destId="{46CC9F5C-A809-47BC-BB66-BDDC9986FF52}" srcOrd="0" destOrd="0" presId="urn:microsoft.com/office/officeart/2009/3/layout/SubStepProcess"/>
    <dgm:cxn modelId="{626114CA-02C7-4207-9522-4219D2BB0E9D}" type="presParOf" srcId="{A24A720D-8871-44C5-A7A1-E6B9D75F6811}" destId="{44794BCD-3148-4E52-BE73-E9E59C87AE82}" srcOrd="1" destOrd="0" presId="urn:microsoft.com/office/officeart/2009/3/layout/SubStepProcess"/>
    <dgm:cxn modelId="{4A4D1D59-A17D-4108-B2BD-56428AC0B7FF}" type="presParOf" srcId="{A24A720D-8871-44C5-A7A1-E6B9D75F6811}" destId="{99759247-4181-4F0D-9C00-659C06543246}" srcOrd="2" destOrd="0" presId="urn:microsoft.com/office/officeart/2009/3/layout/SubStepProcess"/>
    <dgm:cxn modelId="{7D328612-79CF-434E-96E6-36BD158605EE}" type="presParOf" srcId="{99759247-4181-4F0D-9C00-659C06543246}" destId="{02FAF8C5-2775-4080-8B37-3CFBB315C5D0}" srcOrd="0" destOrd="0" presId="urn:microsoft.com/office/officeart/2009/3/layout/SubStepProcess"/>
    <dgm:cxn modelId="{2B4E8AC5-1BFA-4F0C-996D-63B3CE35506A}" type="presParOf" srcId="{99759247-4181-4F0D-9C00-659C06543246}" destId="{83134D4B-320B-468C-81CE-3AF1B5EBDE48}" srcOrd="1" destOrd="0" presId="urn:microsoft.com/office/officeart/2009/3/layout/SubStepProcess"/>
    <dgm:cxn modelId="{A4B5E149-D8FE-4A44-BC5B-D8AA5CEE9235}" type="presParOf" srcId="{99759247-4181-4F0D-9C00-659C06543246}" destId="{79279A95-D92F-48B6-B597-20815AFDF44E}" srcOrd="2" destOrd="0" presId="urn:microsoft.com/office/officeart/2009/3/layout/SubStepProcess"/>
    <dgm:cxn modelId="{3641CA0D-C4EE-4B5E-89E7-224A47A99F11}" type="presParOf" srcId="{79279A95-D92F-48B6-B597-20815AFDF44E}" destId="{6F5EAF02-E681-4857-9930-FE57BB6C0957}" srcOrd="0" destOrd="0" presId="urn:microsoft.com/office/officeart/2009/3/layout/SubStepProcess"/>
    <dgm:cxn modelId="{3DC5C7C8-C631-41E8-8C25-2263FD5DFAE2}" type="presParOf" srcId="{79279A95-D92F-48B6-B597-20815AFDF44E}" destId="{D1B8C346-82FB-4F45-AA1E-5866A02CA902}" srcOrd="1" destOrd="0" presId="urn:microsoft.com/office/officeart/2009/3/layout/SubStepProcess"/>
    <dgm:cxn modelId="{7CFE5F7E-0C43-42B2-A19C-757EC7F3A8A4}" type="presParOf" srcId="{79279A95-D92F-48B6-B597-20815AFDF44E}" destId="{AE6DF9A8-85C3-4EC3-9B21-6F25AA7EA88D}" srcOrd="2" destOrd="0" presId="urn:microsoft.com/office/officeart/2009/3/layout/SubStepProcess"/>
    <dgm:cxn modelId="{A9FC6BFD-0E89-4559-9359-27917779812C}" type="presParOf" srcId="{79279A95-D92F-48B6-B597-20815AFDF44E}" destId="{90BF8B02-8D97-4CB8-BF21-1DB1230CC2C8}" srcOrd="3" destOrd="0" presId="urn:microsoft.com/office/officeart/2009/3/layout/SubStepProcess"/>
    <dgm:cxn modelId="{3588ADF4-AFFE-40C3-8DC2-639E5DA1CB31}" type="presParOf" srcId="{79279A95-D92F-48B6-B597-20815AFDF44E}" destId="{5D4B4A4D-5271-48EC-917D-ACBC7C403C26}" srcOrd="4" destOrd="0" presId="urn:microsoft.com/office/officeart/2009/3/layout/SubStepProcess"/>
    <dgm:cxn modelId="{855FE54F-2008-4FD2-B82D-AAE66606EA9A}" type="presParOf" srcId="{99759247-4181-4F0D-9C00-659C06543246}" destId="{C3507912-82E9-4F4B-9C66-2C32409B0353}" srcOrd="3" destOrd="0" presId="urn:microsoft.com/office/officeart/2009/3/layout/SubStepProcess"/>
    <dgm:cxn modelId="{E763ABEE-AF6E-4B1C-9E27-4C18F8F5FC99}" type="presParOf" srcId="{99759247-4181-4F0D-9C00-659C06543246}" destId="{28C83520-6901-433B-AE8A-B4309CF8C531}" srcOrd="4" destOrd="0" presId="urn:microsoft.com/office/officeart/2009/3/layout/SubStepProcess"/>
    <dgm:cxn modelId="{611193EB-D8D5-4B3B-A11F-37EE5416E217}" type="presParOf" srcId="{99759247-4181-4F0D-9C00-659C06543246}" destId="{0782A967-23B6-425F-8AA0-F9BF6867FEAE}" srcOrd="5" destOrd="0" presId="urn:microsoft.com/office/officeart/2009/3/layout/SubStepProcess"/>
    <dgm:cxn modelId="{23921223-7E67-47FA-86B3-63031F990B9D}" type="presParOf" srcId="{0782A967-23B6-425F-8AA0-F9BF6867FEAE}" destId="{07254D52-26BA-4FE0-845E-943D49427F04}" srcOrd="0" destOrd="0" presId="urn:microsoft.com/office/officeart/2009/3/layout/SubStepProcess"/>
    <dgm:cxn modelId="{504B48C0-AE29-47DB-B237-C827E33A7423}" type="presParOf" srcId="{0782A967-23B6-425F-8AA0-F9BF6867FEAE}" destId="{DC613EE1-85B3-4FBA-B1DC-C2E07463B65E}" srcOrd="1" destOrd="0" presId="urn:microsoft.com/office/officeart/2009/3/layout/SubStepProcess"/>
    <dgm:cxn modelId="{0ADFF76B-C488-4CAF-8E82-B0764EFE7201}" type="presParOf" srcId="{0782A967-23B6-425F-8AA0-F9BF6867FEAE}" destId="{7AEDDCE1-D5B2-4586-9A07-672419FDB263}" srcOrd="2" destOrd="0" presId="urn:microsoft.com/office/officeart/2009/3/layout/SubStepProcess"/>
    <dgm:cxn modelId="{BC615A58-F326-4F21-A66C-135764631BC2}" type="presParOf" srcId="{0782A967-23B6-425F-8AA0-F9BF6867FEAE}" destId="{94B6D633-ED3F-4678-9A31-684E42E4A0A7}" srcOrd="3" destOrd="0" presId="urn:microsoft.com/office/officeart/2009/3/layout/SubStepProcess"/>
    <dgm:cxn modelId="{C2C64036-FC82-4309-865D-E281759503DD}" type="presParOf" srcId="{0782A967-23B6-425F-8AA0-F9BF6867FEAE}" destId="{0578CF5A-B26B-42B5-9C45-1212D2E8921C}" srcOrd="4" destOrd="0" presId="urn:microsoft.com/office/officeart/2009/3/layout/SubStepProcess"/>
    <dgm:cxn modelId="{35EE27E5-9C96-4286-A1C8-C3483BBA05F6}" type="presParOf" srcId="{A24A720D-8871-44C5-A7A1-E6B9D75F6811}" destId="{DB2D2963-0CFF-43BF-8CE2-2241724C5682}" srcOrd="3" destOrd="0" presId="urn:microsoft.com/office/officeart/2009/3/layout/SubStepProcess"/>
    <dgm:cxn modelId="{319130F0-459D-4760-8318-3F3F2BDBD700}" type="presParOf" srcId="{A24A720D-8871-44C5-A7A1-E6B9D75F6811}" destId="{40585474-350B-43CB-A6E4-1469958F49E4}" srcOrd="4" destOrd="0" presId="urn:microsoft.com/office/officeart/2009/3/layout/SubStepProcess"/>
    <dgm:cxn modelId="{980996AA-8930-4562-B03E-570A23E8D2F0}" type="presParOf" srcId="{A24A720D-8871-44C5-A7A1-E6B9D75F6811}" destId="{04C85182-0B22-4767-AE29-39FED87623AD}" srcOrd="5" destOrd="0" presId="urn:microsoft.com/office/officeart/2009/3/layout/SubStepProcess"/>
    <dgm:cxn modelId="{881C007D-2862-4E7D-948D-B14547923828}" type="presParOf" srcId="{A24A720D-8871-44C5-A7A1-E6B9D75F6811}" destId="{650AB249-D460-43D3-B676-09ED9831B4D3}"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C9F5C-A809-47BC-BB66-BDDC9986FF52}">
      <dsp:nvSpPr>
        <dsp:cNvPr id="0" name=""/>
        <dsp:cNvSpPr/>
      </dsp:nvSpPr>
      <dsp:spPr>
        <a:xfrm>
          <a:off x="58542" y="114953"/>
          <a:ext cx="1201481" cy="1201481"/>
        </a:xfrm>
        <a:prstGeom prst="ellipse">
          <a:avLst/>
        </a:prstGeom>
        <a:solidFill>
          <a:schemeClr val="accent2">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l-GR" sz="1900" kern="1200" dirty="0" smtClean="0"/>
            <a:t>Ηγεσία </a:t>
          </a:r>
          <a:endParaRPr lang="el-GR" sz="1900" kern="1200" dirty="0"/>
        </a:p>
      </dsp:txBody>
      <dsp:txXfrm>
        <a:off x="234495" y="290906"/>
        <a:ext cx="849575" cy="849575"/>
      </dsp:txXfrm>
    </dsp:sp>
    <dsp:sp modelId="{02FAF8C5-2775-4080-8B37-3CFBB315C5D0}">
      <dsp:nvSpPr>
        <dsp:cNvPr id="0" name=""/>
        <dsp:cNvSpPr/>
      </dsp:nvSpPr>
      <dsp:spPr>
        <a:xfrm rot="18727876">
          <a:off x="1231172" y="552324"/>
          <a:ext cx="353260" cy="0"/>
        </a:xfrm>
        <a:custGeom>
          <a:avLst/>
          <a:gdLst/>
          <a:ahLst/>
          <a:cxnLst/>
          <a:rect l="0" t="0" r="0" b="0"/>
          <a:pathLst>
            <a:path>
              <a:moveTo>
                <a:pt x="0" y="0"/>
              </a:moveTo>
              <a:lnTo>
                <a:pt x="35326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34D4B-320B-468C-81CE-3AF1B5EBDE48}">
      <dsp:nvSpPr>
        <dsp:cNvPr id="0" name=""/>
        <dsp:cNvSpPr/>
      </dsp:nvSpPr>
      <dsp:spPr>
        <a:xfrm rot="13358555">
          <a:off x="2751096" y="554275"/>
          <a:ext cx="392493" cy="0"/>
        </a:xfrm>
        <a:custGeom>
          <a:avLst/>
          <a:gdLst/>
          <a:ahLst/>
          <a:cxnLst/>
          <a:rect l="0" t="0" r="0" b="0"/>
          <a:pathLst>
            <a:path>
              <a:moveTo>
                <a:pt x="0" y="0"/>
              </a:moveTo>
              <a:lnTo>
                <a:pt x="39249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DF9A8-85C3-4EC3-9B21-6F25AA7EA88D}">
      <dsp:nvSpPr>
        <dsp:cNvPr id="0" name=""/>
        <dsp:cNvSpPr/>
      </dsp:nvSpPr>
      <dsp:spPr>
        <a:xfrm>
          <a:off x="1526291" y="421333"/>
          <a:ext cx="14043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F8B02-8D97-4CB8-BF21-1DB1230CC2C8}">
      <dsp:nvSpPr>
        <dsp:cNvPr id="0" name=""/>
        <dsp:cNvSpPr/>
      </dsp:nvSpPr>
      <dsp:spPr>
        <a:xfrm>
          <a:off x="1666728" y="122587"/>
          <a:ext cx="995821" cy="5974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l-GR" sz="2100" b="1" kern="1200" dirty="0"/>
        </a:p>
      </dsp:txBody>
      <dsp:txXfrm>
        <a:off x="1666728" y="122587"/>
        <a:ext cx="995821" cy="597492"/>
      </dsp:txXfrm>
    </dsp:sp>
    <dsp:sp modelId="{5D4B4A4D-5271-48EC-917D-ACBC7C403C26}">
      <dsp:nvSpPr>
        <dsp:cNvPr id="0" name=""/>
        <dsp:cNvSpPr/>
      </dsp:nvSpPr>
      <dsp:spPr>
        <a:xfrm>
          <a:off x="2662549" y="421333"/>
          <a:ext cx="14043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07912-82E9-4F4B-9C66-2C32409B0353}">
      <dsp:nvSpPr>
        <dsp:cNvPr id="0" name=""/>
        <dsp:cNvSpPr/>
      </dsp:nvSpPr>
      <dsp:spPr>
        <a:xfrm rot="2922258">
          <a:off x="1228258" y="883932"/>
          <a:ext cx="359087" cy="0"/>
        </a:xfrm>
        <a:custGeom>
          <a:avLst/>
          <a:gdLst/>
          <a:ahLst/>
          <a:cxnLst/>
          <a:rect l="0" t="0" r="0" b="0"/>
          <a:pathLst>
            <a:path>
              <a:moveTo>
                <a:pt x="0" y="0"/>
              </a:moveTo>
              <a:lnTo>
                <a:pt x="35908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83520-6901-433B-AE8A-B4309CF8C531}">
      <dsp:nvSpPr>
        <dsp:cNvPr id="0" name=""/>
        <dsp:cNvSpPr/>
      </dsp:nvSpPr>
      <dsp:spPr>
        <a:xfrm rot="8241445">
          <a:off x="2751096" y="885884"/>
          <a:ext cx="392493" cy="0"/>
        </a:xfrm>
        <a:custGeom>
          <a:avLst/>
          <a:gdLst/>
          <a:ahLst/>
          <a:cxnLst/>
          <a:rect l="0" t="0" r="0" b="0"/>
          <a:pathLst>
            <a:path>
              <a:moveTo>
                <a:pt x="0" y="0"/>
              </a:moveTo>
              <a:lnTo>
                <a:pt x="39249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DDCE1-D5B2-4586-9A07-672419FDB263}">
      <dsp:nvSpPr>
        <dsp:cNvPr id="0" name=""/>
        <dsp:cNvSpPr/>
      </dsp:nvSpPr>
      <dsp:spPr>
        <a:xfrm>
          <a:off x="1526291" y="1018826"/>
          <a:ext cx="14043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6D633-ED3F-4678-9A31-684E42E4A0A7}">
      <dsp:nvSpPr>
        <dsp:cNvPr id="0" name=""/>
        <dsp:cNvSpPr/>
      </dsp:nvSpPr>
      <dsp:spPr>
        <a:xfrm>
          <a:off x="1666728" y="720080"/>
          <a:ext cx="995821" cy="5974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l-GR" sz="2100" b="1" kern="1200" dirty="0"/>
        </a:p>
      </dsp:txBody>
      <dsp:txXfrm>
        <a:off x="1666728" y="720080"/>
        <a:ext cx="995821" cy="597492"/>
      </dsp:txXfrm>
    </dsp:sp>
    <dsp:sp modelId="{0578CF5A-B26B-42B5-9C45-1212D2E8921C}">
      <dsp:nvSpPr>
        <dsp:cNvPr id="0" name=""/>
        <dsp:cNvSpPr/>
      </dsp:nvSpPr>
      <dsp:spPr>
        <a:xfrm>
          <a:off x="2662549" y="1018826"/>
          <a:ext cx="14043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85474-350B-43CB-A6E4-1469958F49E4}">
      <dsp:nvSpPr>
        <dsp:cNvPr id="0" name=""/>
        <dsp:cNvSpPr/>
      </dsp:nvSpPr>
      <dsp:spPr>
        <a:xfrm>
          <a:off x="3127385" y="119339"/>
          <a:ext cx="1201481" cy="1201481"/>
        </a:xfrm>
        <a:prstGeom prst="ellips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l-GR" sz="1900" kern="1200" dirty="0" smtClean="0"/>
            <a:t>Δύναμη </a:t>
          </a:r>
          <a:endParaRPr lang="el-GR" sz="1900" kern="1200" dirty="0"/>
        </a:p>
      </dsp:txBody>
      <dsp:txXfrm>
        <a:off x="3303338" y="295292"/>
        <a:ext cx="849575" cy="849575"/>
      </dsp:txXfrm>
    </dsp:sp>
    <dsp:sp modelId="{04C85182-0B22-4767-AE29-39FED87623AD}">
      <dsp:nvSpPr>
        <dsp:cNvPr id="0" name=""/>
        <dsp:cNvSpPr/>
      </dsp:nvSpPr>
      <dsp:spPr>
        <a:xfrm>
          <a:off x="4328866" y="119339"/>
          <a:ext cx="1201481" cy="1201481"/>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l-GR" sz="1900" kern="1200" dirty="0" smtClean="0"/>
            <a:t>Επιρροή</a:t>
          </a:r>
          <a:endParaRPr lang="el-GR" sz="1900" kern="1200" dirty="0"/>
        </a:p>
      </dsp:txBody>
      <dsp:txXfrm>
        <a:off x="4504819" y="295292"/>
        <a:ext cx="849575" cy="849575"/>
      </dsp:txXfrm>
    </dsp:sp>
    <dsp:sp modelId="{650AB249-D460-43D3-B676-09ED9831B4D3}">
      <dsp:nvSpPr>
        <dsp:cNvPr id="0" name=""/>
        <dsp:cNvSpPr/>
      </dsp:nvSpPr>
      <dsp:spPr>
        <a:xfrm>
          <a:off x="5530348" y="119339"/>
          <a:ext cx="1201481" cy="1201481"/>
        </a:xfrm>
        <a:prstGeom prst="ellipse">
          <a:avLst/>
        </a:prstGeom>
        <a:gradFill rotWithShape="0">
          <a:gsLst>
            <a:gs pos="0">
              <a:schemeClr val="accent5">
                <a:hueOff val="-4090756"/>
                <a:satOff val="40798"/>
                <a:lumOff val="-14704"/>
                <a:alphaOff val="0"/>
                <a:shade val="51000"/>
                <a:satMod val="130000"/>
              </a:schemeClr>
            </a:gs>
            <a:gs pos="80000">
              <a:schemeClr val="accent5">
                <a:hueOff val="-4090756"/>
                <a:satOff val="40798"/>
                <a:lumOff val="-14704"/>
                <a:alphaOff val="0"/>
                <a:shade val="93000"/>
                <a:satMod val="130000"/>
              </a:schemeClr>
            </a:gs>
            <a:gs pos="100000">
              <a:schemeClr val="accent5">
                <a:hueOff val="-4090756"/>
                <a:satOff val="40798"/>
                <a:lumOff val="-147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l-GR" sz="1900" kern="1200" dirty="0" smtClean="0"/>
            <a:t>Εξουσία </a:t>
          </a:r>
          <a:endParaRPr lang="el-GR" sz="1900" kern="1200" dirty="0"/>
        </a:p>
      </dsp:txBody>
      <dsp:txXfrm>
        <a:off x="5706301" y="295292"/>
        <a:ext cx="849575" cy="849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CBBED-8B34-448C-B71B-85F31F2676BB}">
      <dsp:nvSpPr>
        <dsp:cNvPr id="0" name=""/>
        <dsp:cNvSpPr/>
      </dsp:nvSpPr>
      <dsp:spPr>
        <a:xfrm rot="16200000">
          <a:off x="-1455598" y="1456557"/>
          <a:ext cx="5407496" cy="2494380"/>
        </a:xfrm>
        <a:prstGeom prst="flowChartManualOperation">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762" bIns="0" numCol="1" spcCol="1270" anchor="t" anchorCtr="0">
          <a:noAutofit/>
        </a:bodyPr>
        <a:lstStyle/>
        <a:p>
          <a:pPr lvl="0" algn="l" defTabSz="1066800">
            <a:lnSpc>
              <a:spcPct val="90000"/>
            </a:lnSpc>
            <a:spcBef>
              <a:spcPct val="0"/>
            </a:spcBef>
            <a:spcAft>
              <a:spcPct val="35000"/>
            </a:spcAft>
          </a:pPr>
          <a:r>
            <a:rPr lang="el-GR" sz="2400" b="1" kern="1200" dirty="0" smtClean="0">
              <a:solidFill>
                <a:schemeClr val="tx1"/>
              </a:solidFill>
            </a:rPr>
            <a:t>Δύναμη</a:t>
          </a:r>
          <a:endParaRPr lang="el-GR" sz="2400" b="1" kern="1200" dirty="0">
            <a:solidFill>
              <a:schemeClr val="tx1"/>
            </a:solidFill>
          </a:endParaRPr>
        </a:p>
        <a:p>
          <a:pPr marL="171450" lvl="1" indent="-171450" algn="l" defTabSz="844550">
            <a:lnSpc>
              <a:spcPct val="90000"/>
            </a:lnSpc>
            <a:spcBef>
              <a:spcPct val="0"/>
            </a:spcBef>
            <a:spcAft>
              <a:spcPct val="15000"/>
            </a:spcAft>
            <a:buChar char="••"/>
          </a:pPr>
          <a:r>
            <a:rPr lang="el-GR" sz="1900" kern="1200" dirty="0" smtClean="0">
              <a:solidFill>
                <a:schemeClr val="bg1"/>
              </a:solidFill>
            </a:rPr>
            <a:t>Η δυνατότητα που έχει ο άνθρωπος να είναι σε θέση να επιβάλλει τις δικές του επιθυμίες μέσα από μια κοινωνική σχέση, παρά την αντίσταση.</a:t>
          </a:r>
          <a:endParaRPr lang="el-GR" sz="1900" kern="1200" dirty="0">
            <a:solidFill>
              <a:schemeClr val="bg1"/>
            </a:solidFill>
          </a:endParaRPr>
        </a:p>
      </dsp:txBody>
      <dsp:txXfrm rot="5400000">
        <a:off x="960" y="1081498"/>
        <a:ext cx="2494380" cy="3244498"/>
      </dsp:txXfrm>
    </dsp:sp>
    <dsp:sp modelId="{AA1A45C9-F849-4255-A646-CCB2B7D9DBAA}">
      <dsp:nvSpPr>
        <dsp:cNvPr id="0" name=""/>
        <dsp:cNvSpPr/>
      </dsp:nvSpPr>
      <dsp:spPr>
        <a:xfrm rot="16200000">
          <a:off x="1225859" y="1456557"/>
          <a:ext cx="5407496" cy="2494380"/>
        </a:xfrm>
        <a:prstGeom prst="flowChartManualOperation">
          <a:avLst/>
        </a:prstGeom>
        <a:solidFill>
          <a:schemeClr val="accent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762" bIns="0" numCol="1" spcCol="1270" anchor="t" anchorCtr="0">
          <a:noAutofit/>
        </a:bodyPr>
        <a:lstStyle/>
        <a:p>
          <a:pPr lvl="0" algn="l" defTabSz="1066800">
            <a:lnSpc>
              <a:spcPct val="90000"/>
            </a:lnSpc>
            <a:spcBef>
              <a:spcPct val="0"/>
            </a:spcBef>
            <a:spcAft>
              <a:spcPct val="35000"/>
            </a:spcAft>
          </a:pPr>
          <a:r>
            <a:rPr lang="el-GR" sz="2400" b="1" kern="1200" dirty="0" smtClean="0">
              <a:solidFill>
                <a:schemeClr val="tx1"/>
              </a:solidFill>
            </a:rPr>
            <a:t>Επιρροή</a:t>
          </a:r>
          <a:endParaRPr lang="el-GR" sz="2400" b="1" kern="1200" dirty="0">
            <a:solidFill>
              <a:schemeClr val="tx1"/>
            </a:solidFill>
          </a:endParaRPr>
        </a:p>
        <a:p>
          <a:pPr marL="171450" lvl="1" indent="-171450" algn="l" defTabSz="844550">
            <a:lnSpc>
              <a:spcPct val="90000"/>
            </a:lnSpc>
            <a:spcBef>
              <a:spcPct val="0"/>
            </a:spcBef>
            <a:spcAft>
              <a:spcPct val="15000"/>
            </a:spcAft>
            <a:buChar char="••"/>
          </a:pPr>
          <a:r>
            <a:rPr lang="el-GR" sz="1900" kern="1200" dirty="0" smtClean="0"/>
            <a:t>Η αλλαγή της σκέψης, των ιδεών, των ενεργειών και της συμπεριφοράς του ανθρώπου, που προκύπτει από την επίδραση της δύναμης που ασκείται σε αυτόν.</a:t>
          </a:r>
          <a:endParaRPr lang="el-GR" sz="1900" kern="1200" dirty="0"/>
        </a:p>
      </dsp:txBody>
      <dsp:txXfrm rot="5400000">
        <a:off x="2682417" y="1081498"/>
        <a:ext cx="2494380" cy="3244498"/>
      </dsp:txXfrm>
    </dsp:sp>
    <dsp:sp modelId="{FC47F23D-07EB-4A93-8931-E63BD92EEBBC}">
      <dsp:nvSpPr>
        <dsp:cNvPr id="0" name=""/>
        <dsp:cNvSpPr/>
      </dsp:nvSpPr>
      <dsp:spPr>
        <a:xfrm rot="16200000">
          <a:off x="3907318" y="1456557"/>
          <a:ext cx="5407496" cy="2494380"/>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762" bIns="0" numCol="1" spcCol="1270" anchor="t" anchorCtr="0">
          <a:noAutofit/>
        </a:bodyPr>
        <a:lstStyle/>
        <a:p>
          <a:pPr lvl="0" algn="l" defTabSz="1066800">
            <a:lnSpc>
              <a:spcPct val="90000"/>
            </a:lnSpc>
            <a:spcBef>
              <a:spcPct val="0"/>
            </a:spcBef>
            <a:spcAft>
              <a:spcPct val="35000"/>
            </a:spcAft>
          </a:pPr>
          <a:r>
            <a:rPr lang="el-GR" sz="2400" b="1" kern="1200" dirty="0" smtClean="0">
              <a:solidFill>
                <a:schemeClr val="tx1"/>
              </a:solidFill>
            </a:rPr>
            <a:t>Εξουσία</a:t>
          </a:r>
          <a:endParaRPr lang="el-GR" sz="2400" b="1" kern="1200" dirty="0">
            <a:solidFill>
              <a:schemeClr val="tx1"/>
            </a:solidFill>
          </a:endParaRPr>
        </a:p>
        <a:p>
          <a:pPr marL="171450" lvl="1" indent="-171450" algn="l" defTabSz="844550">
            <a:lnSpc>
              <a:spcPct val="90000"/>
            </a:lnSpc>
            <a:spcBef>
              <a:spcPct val="0"/>
            </a:spcBef>
            <a:spcAft>
              <a:spcPct val="15000"/>
            </a:spcAft>
            <a:buChar char="••"/>
          </a:pPr>
          <a:r>
            <a:rPr lang="el-GR" sz="1900" kern="1200" dirty="0" smtClean="0"/>
            <a:t>Είναι το νόμιμο δικαίωμα που έχει κάποιος να εξασκεί τη δύναμη που διαθέτει. </a:t>
          </a:r>
          <a:endParaRPr lang="el-GR" sz="1900" kern="1200" dirty="0"/>
        </a:p>
        <a:p>
          <a:pPr marL="171450" lvl="1" indent="-171450" algn="l" defTabSz="844550">
            <a:lnSpc>
              <a:spcPct val="90000"/>
            </a:lnSpc>
            <a:spcBef>
              <a:spcPct val="0"/>
            </a:spcBef>
            <a:spcAft>
              <a:spcPct val="15000"/>
            </a:spcAft>
            <a:buChar char="••"/>
          </a:pPr>
          <a:r>
            <a:rPr lang="el-GR" sz="1900" kern="1200" dirty="0" smtClean="0"/>
            <a:t>Η εξουσία προκύπτει από τη θέση που κατέχει το άτομο στη διοικητική ιεραρχία.</a:t>
          </a:r>
          <a:endParaRPr lang="el-GR" sz="1900" kern="1200" dirty="0"/>
        </a:p>
      </dsp:txBody>
      <dsp:txXfrm rot="5400000">
        <a:off x="5363876" y="1081498"/>
        <a:ext cx="2494380" cy="32444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A48C-D0D8-4378-9D97-8F22C2B21D09}">
      <dsp:nvSpPr>
        <dsp:cNvPr id="0" name=""/>
        <dsp:cNvSpPr/>
      </dsp:nvSpPr>
      <dsp:spPr>
        <a:xfrm>
          <a:off x="4086630" y="4056453"/>
          <a:ext cx="4825815" cy="20715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Η δύναμη των πληροφοριών </a:t>
          </a:r>
          <a:r>
            <a:rPr lang="el-GR" sz="1800" b="0" kern="1200" dirty="0" smtClean="0"/>
            <a:t>(</a:t>
          </a:r>
          <a:r>
            <a:rPr lang="en-US" sz="1800" b="0" kern="1200" dirty="0" smtClean="0"/>
            <a:t>information power</a:t>
          </a:r>
          <a:r>
            <a:rPr lang="el-GR" sz="1800" b="0" kern="1200" dirty="0" smtClean="0"/>
            <a:t>): </a:t>
          </a:r>
          <a:r>
            <a:rPr lang="el-GR" sz="1800" kern="1200" dirty="0" smtClean="0"/>
            <a:t>ο ηγέτης έχει την κατοχή πληροφοριών ή τον έλεγχο των μηχανισμών με τους οποίους αυτές μεταβιβάζονται.</a:t>
          </a:r>
          <a:endParaRPr lang="el-GR" sz="1800" kern="1200" dirty="0"/>
        </a:p>
      </dsp:txBody>
      <dsp:txXfrm>
        <a:off x="5579881" y="4619855"/>
        <a:ext cx="3287058" cy="1462675"/>
      </dsp:txXfrm>
    </dsp:sp>
    <dsp:sp modelId="{C5245998-1539-46B2-A4C1-FB051D054CAA}">
      <dsp:nvSpPr>
        <dsp:cNvPr id="0" name=""/>
        <dsp:cNvSpPr/>
      </dsp:nvSpPr>
      <dsp:spPr>
        <a:xfrm>
          <a:off x="-316171" y="3337058"/>
          <a:ext cx="4325228" cy="20552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Η δύναμη της αυθεντίας </a:t>
          </a:r>
          <a:r>
            <a:rPr lang="el-GR" sz="1800" kern="1200" dirty="0" smtClean="0"/>
            <a:t>(</a:t>
          </a:r>
          <a:r>
            <a:rPr lang="en-US" sz="1800" kern="1200" dirty="0" smtClean="0"/>
            <a:t>expert)</a:t>
          </a:r>
          <a:r>
            <a:rPr lang="el-GR" sz="1800" kern="1200" dirty="0" smtClean="0"/>
            <a:t>: ο ηγέτης  έχει εξειδικευμένες γνώσεις και δεξιότητες  σε ειδικά θέματα.</a:t>
          </a:r>
          <a:endParaRPr lang="el-GR" sz="1800" kern="1200" dirty="0"/>
        </a:p>
      </dsp:txBody>
      <dsp:txXfrm>
        <a:off x="-271024" y="3896021"/>
        <a:ext cx="2937365" cy="1451154"/>
      </dsp:txXfrm>
    </dsp:sp>
    <dsp:sp modelId="{47DB1F8B-FC98-4DD1-A622-BC0DC673D797}">
      <dsp:nvSpPr>
        <dsp:cNvPr id="0" name=""/>
        <dsp:cNvSpPr/>
      </dsp:nvSpPr>
      <dsp:spPr>
        <a:xfrm>
          <a:off x="4347850" y="311519"/>
          <a:ext cx="4320420" cy="19036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Η δύναμη της αναφοράς</a:t>
          </a:r>
          <a:r>
            <a:rPr lang="en-US" sz="1800" b="1" kern="1200" dirty="0" smtClean="0"/>
            <a:t> </a:t>
          </a:r>
          <a:r>
            <a:rPr lang="el-GR" sz="1800" kern="1200" dirty="0" smtClean="0"/>
            <a:t>(</a:t>
          </a:r>
          <a:r>
            <a:rPr lang="el-GR" sz="1800" kern="1200" dirty="0" err="1" smtClean="0"/>
            <a:t>referent</a:t>
          </a:r>
          <a:r>
            <a:rPr lang="el-GR" sz="1800" kern="1200" dirty="0" smtClean="0"/>
            <a:t>): οι ηγέτες αποτελούν πρότυπα, σημεία αναφοράς με τα οποία θέλει κανείς να ταυτιστεί γιατί έχουν χαρίσματα.</a:t>
          </a:r>
          <a:endParaRPr lang="el-GR" sz="1800" kern="1200" dirty="0"/>
        </a:p>
        <a:p>
          <a:pPr marL="57150" lvl="1" indent="-57150" algn="l" defTabSz="355600">
            <a:lnSpc>
              <a:spcPct val="90000"/>
            </a:lnSpc>
            <a:spcBef>
              <a:spcPct val="0"/>
            </a:spcBef>
            <a:spcAft>
              <a:spcPct val="15000"/>
            </a:spcAft>
            <a:buChar char="••"/>
          </a:pPr>
          <a:endParaRPr lang="el-GR" sz="800" kern="1200" dirty="0"/>
        </a:p>
      </dsp:txBody>
      <dsp:txXfrm>
        <a:off x="5685792" y="353335"/>
        <a:ext cx="2940662" cy="1344084"/>
      </dsp:txXfrm>
    </dsp:sp>
    <dsp:sp modelId="{D1EAFA25-C822-4056-9569-9A8E08990B16}">
      <dsp:nvSpPr>
        <dsp:cNvPr id="0" name=""/>
        <dsp:cNvSpPr/>
      </dsp:nvSpPr>
      <dsp:spPr>
        <a:xfrm>
          <a:off x="0" y="-213570"/>
          <a:ext cx="3239177" cy="29538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Η δύναμη της ανταμοιβής </a:t>
          </a:r>
          <a:r>
            <a:rPr lang="el-GR" sz="1800" kern="1200" dirty="0" smtClean="0"/>
            <a:t>(</a:t>
          </a:r>
          <a:r>
            <a:rPr lang="el-GR" sz="1800" kern="1200" dirty="0" err="1" smtClean="0"/>
            <a:t>reward</a:t>
          </a:r>
          <a:r>
            <a:rPr lang="el-GR" sz="1800" kern="1200" dirty="0" smtClean="0"/>
            <a:t>) και της τιμωρίας: ο ηγέτης έχει τη δυνατότητα να ικανοποιήσει τις ανάγκες ενός ατόμου ή μιας ομάδας (έλεγχος πόρων και τρόπων διανομής).</a:t>
          </a:r>
          <a:endParaRPr lang="el-GR" sz="1800" kern="1200" dirty="0"/>
        </a:p>
      </dsp:txBody>
      <dsp:txXfrm>
        <a:off x="64885" y="-148685"/>
        <a:ext cx="2137654" cy="2085581"/>
      </dsp:txXfrm>
    </dsp:sp>
    <dsp:sp modelId="{A5593020-F1E9-45B4-A1A8-EE41C66427A2}">
      <dsp:nvSpPr>
        <dsp:cNvPr id="0" name=""/>
        <dsp:cNvSpPr/>
      </dsp:nvSpPr>
      <dsp:spPr>
        <a:xfrm>
          <a:off x="1870576" y="519171"/>
          <a:ext cx="2770254" cy="282327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el-GR" sz="1800" b="1" kern="1200" dirty="0" smtClean="0"/>
            <a:t>Νόμιμη Δύναμη </a:t>
          </a:r>
        </a:p>
        <a:p>
          <a:pPr lvl="0" algn="r" defTabSz="800100">
            <a:lnSpc>
              <a:spcPct val="90000"/>
            </a:lnSpc>
            <a:spcBef>
              <a:spcPct val="0"/>
            </a:spcBef>
            <a:spcAft>
              <a:spcPct val="35000"/>
            </a:spcAft>
          </a:pPr>
          <a:r>
            <a:rPr lang="el-GR" sz="1800" kern="1200" dirty="0" smtClean="0"/>
            <a:t>(</a:t>
          </a:r>
          <a:r>
            <a:rPr lang="en-US" sz="1800" kern="1200" dirty="0" smtClean="0"/>
            <a:t>legitimate) </a:t>
          </a:r>
          <a:r>
            <a:rPr lang="el-GR" sz="1800" kern="1200" dirty="0" smtClean="0"/>
            <a:t>: ο ηγέτης κατέχει μια επίσημη θέση, με δικαιώματα, αρμοδιότητες.</a:t>
          </a:r>
        </a:p>
        <a:p>
          <a:pPr lvl="0" algn="ctr" defTabSz="800100">
            <a:lnSpc>
              <a:spcPct val="90000"/>
            </a:lnSpc>
            <a:spcBef>
              <a:spcPct val="0"/>
            </a:spcBef>
            <a:spcAft>
              <a:spcPct val="35000"/>
            </a:spcAft>
          </a:pPr>
          <a:r>
            <a:rPr lang="el-GR" sz="1800" kern="1200" dirty="0" smtClean="0"/>
            <a:t>προνόμια.</a:t>
          </a:r>
          <a:endParaRPr lang="el-GR" sz="1800" kern="1200" dirty="0"/>
        </a:p>
      </dsp:txBody>
      <dsp:txXfrm>
        <a:off x="2681965" y="1346089"/>
        <a:ext cx="1958865" cy="1996356"/>
      </dsp:txXfrm>
    </dsp:sp>
    <dsp:sp modelId="{723CC07E-B8D2-443C-AE43-1FC9CE779EFB}">
      <dsp:nvSpPr>
        <dsp:cNvPr id="0" name=""/>
        <dsp:cNvSpPr/>
      </dsp:nvSpPr>
      <dsp:spPr>
        <a:xfrm rot="5400000">
          <a:off x="4752901" y="1250263"/>
          <a:ext cx="1145526" cy="143386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4608730" y="1729951"/>
        <a:ext cx="1013898" cy="810009"/>
      </dsp:txXfrm>
    </dsp:sp>
    <dsp:sp modelId="{A13EA19F-DCDF-4667-86FC-22BF1505BDFB}">
      <dsp:nvSpPr>
        <dsp:cNvPr id="0" name=""/>
        <dsp:cNvSpPr/>
      </dsp:nvSpPr>
      <dsp:spPr>
        <a:xfrm rot="10800000">
          <a:off x="4443523" y="2691450"/>
          <a:ext cx="2615130" cy="24544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l-GR" sz="1800" kern="1200" dirty="0" smtClean="0"/>
        </a:p>
        <a:p>
          <a:pPr lvl="0" algn="ctr" defTabSz="800100">
            <a:lnSpc>
              <a:spcPct val="90000"/>
            </a:lnSpc>
            <a:spcBef>
              <a:spcPct val="0"/>
            </a:spcBef>
            <a:spcAft>
              <a:spcPct val="35000"/>
            </a:spcAft>
          </a:pPr>
          <a:endParaRPr lang="el-GR" sz="1800" kern="1200" dirty="0" smtClean="0"/>
        </a:p>
        <a:p>
          <a:pPr lvl="0" algn="l" defTabSz="800100">
            <a:lnSpc>
              <a:spcPct val="90000"/>
            </a:lnSpc>
            <a:spcBef>
              <a:spcPct val="0"/>
            </a:spcBef>
            <a:spcAft>
              <a:spcPct val="35000"/>
            </a:spcAft>
          </a:pPr>
          <a:r>
            <a:rPr lang="el-GR" sz="1800" b="1" kern="1200" dirty="0" smtClean="0"/>
            <a:t>Η δύναμη της τιμωρίας / καταναγκασμού </a:t>
          </a:r>
          <a:r>
            <a:rPr lang="el-GR" sz="1800" kern="1200" dirty="0" smtClean="0"/>
            <a:t>(</a:t>
          </a:r>
          <a:r>
            <a:rPr lang="en-US" sz="1800" kern="1200" dirty="0" smtClean="0"/>
            <a:t>coercive) </a:t>
          </a:r>
          <a:r>
            <a:rPr lang="el-GR" sz="1800" kern="1200" dirty="0" smtClean="0"/>
            <a:t>: ο ηγέτης έχει την εξουσία </a:t>
          </a:r>
          <a:r>
            <a:rPr lang="en-US" sz="1800" kern="1200" dirty="0" smtClean="0"/>
            <a:t> </a:t>
          </a:r>
          <a:r>
            <a:rPr lang="el-GR" sz="1800" kern="1200" dirty="0" smtClean="0"/>
            <a:t>να τιμωρεί  ή να προτείνει τιμωρία.</a:t>
          </a:r>
          <a:endParaRPr lang="el-GR" sz="1800" kern="1200" dirty="0"/>
        </a:p>
      </dsp:txBody>
      <dsp:txXfrm rot="10800000">
        <a:off x="4443523" y="2691450"/>
        <a:ext cx="1849176" cy="1735561"/>
      </dsp:txXfrm>
    </dsp:sp>
    <dsp:sp modelId="{192426D9-1C9D-413E-8DB9-1CA72C0C9261}">
      <dsp:nvSpPr>
        <dsp:cNvPr id="0" name=""/>
        <dsp:cNvSpPr/>
      </dsp:nvSpPr>
      <dsp:spPr>
        <a:xfrm rot="16200000">
          <a:off x="3208727" y="3154728"/>
          <a:ext cx="1229107" cy="145547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3521844" y="3267910"/>
        <a:ext cx="1029173" cy="869110"/>
      </dsp:txXfrm>
    </dsp:sp>
    <dsp:sp modelId="{C8D91EE3-7954-4742-8CF5-E6D6F3E19980}">
      <dsp:nvSpPr>
        <dsp:cNvPr id="0" name=""/>
        <dsp:cNvSpPr/>
      </dsp:nvSpPr>
      <dsp:spPr>
        <a:xfrm rot="2006484">
          <a:off x="4536674" y="1898833"/>
          <a:ext cx="871303" cy="7576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D852B-3D6B-4BF2-931E-A34F00A61512}">
      <dsp:nvSpPr>
        <dsp:cNvPr id="0" name=""/>
        <dsp:cNvSpPr/>
      </dsp:nvSpPr>
      <dsp:spPr>
        <a:xfrm rot="12533088">
          <a:off x="3584618" y="3215051"/>
          <a:ext cx="871303" cy="7576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5185-7B7F-45C8-8D33-B7E254D89EE7}">
      <dsp:nvSpPr>
        <dsp:cNvPr id="0" name=""/>
        <dsp:cNvSpPr/>
      </dsp:nvSpPr>
      <dsp:spPr>
        <a:xfrm>
          <a:off x="801798" y="2245175"/>
          <a:ext cx="775742" cy="77587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3FADB-CF26-415B-B429-4A913B9A3D16}">
      <dsp:nvSpPr>
        <dsp:cNvPr id="0" name=""/>
        <dsp:cNvSpPr/>
      </dsp:nvSpPr>
      <dsp:spPr>
        <a:xfrm>
          <a:off x="1296601" y="1673814"/>
          <a:ext cx="230389" cy="23024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6DB17-A788-41AE-8FAB-3C9A24A75BE8}">
      <dsp:nvSpPr>
        <dsp:cNvPr id="0" name=""/>
        <dsp:cNvSpPr/>
      </dsp:nvSpPr>
      <dsp:spPr>
        <a:xfrm>
          <a:off x="-34481" y="1401332"/>
          <a:ext cx="2448625" cy="235327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8E305-6769-4D73-8194-90DD44585BDA}">
      <dsp:nvSpPr>
        <dsp:cNvPr id="0" name=""/>
        <dsp:cNvSpPr/>
      </dsp:nvSpPr>
      <dsp:spPr>
        <a:xfrm>
          <a:off x="2400255" y="2646104"/>
          <a:ext cx="406017" cy="40592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650BD-A09E-4920-8E56-4A6FE1B43CE8}">
      <dsp:nvSpPr>
        <dsp:cNvPr id="0" name=""/>
        <dsp:cNvSpPr/>
      </dsp:nvSpPr>
      <dsp:spPr>
        <a:xfrm>
          <a:off x="1975831" y="2409004"/>
          <a:ext cx="906474" cy="99036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FC8DC-AD25-43B4-8B32-CAF8D181773A}">
      <dsp:nvSpPr>
        <dsp:cNvPr id="0" name=""/>
        <dsp:cNvSpPr/>
      </dsp:nvSpPr>
      <dsp:spPr>
        <a:xfrm>
          <a:off x="2558325" y="1144472"/>
          <a:ext cx="520401" cy="52057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1F4979-CCB2-4831-B7A6-B56186D1E3D9}">
      <dsp:nvSpPr>
        <dsp:cNvPr id="0" name=""/>
        <dsp:cNvSpPr/>
      </dsp:nvSpPr>
      <dsp:spPr>
        <a:xfrm>
          <a:off x="1910325" y="1690924"/>
          <a:ext cx="170442" cy="170559"/>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2A373-B0CD-4C0D-9928-53BD706DDBB7}">
      <dsp:nvSpPr>
        <dsp:cNvPr id="0" name=""/>
        <dsp:cNvSpPr/>
      </dsp:nvSpPr>
      <dsp:spPr>
        <a:xfrm>
          <a:off x="2081092" y="2799426"/>
          <a:ext cx="127994" cy="12785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DA299-631A-4E03-9BD2-B91036DCFF2E}">
      <dsp:nvSpPr>
        <dsp:cNvPr id="0" name=""/>
        <dsp:cNvSpPr/>
      </dsp:nvSpPr>
      <dsp:spPr>
        <a:xfrm>
          <a:off x="2178254" y="986408"/>
          <a:ext cx="1062105" cy="115383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74B66-A961-4F8C-9D6F-59277104F127}">
      <dsp:nvSpPr>
        <dsp:cNvPr id="0" name=""/>
        <dsp:cNvSpPr/>
      </dsp:nvSpPr>
      <dsp:spPr>
        <a:xfrm rot="10800000" flipV="1">
          <a:off x="529827" y="726758"/>
          <a:ext cx="160606" cy="261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 numCol="1" spcCol="1270" anchor="b" anchorCtr="0">
          <a:noAutofit/>
        </a:bodyPr>
        <a:lstStyle/>
        <a:p>
          <a:pPr lvl="0" algn="r" defTabSz="222250">
            <a:lnSpc>
              <a:spcPct val="90000"/>
            </a:lnSpc>
            <a:spcBef>
              <a:spcPct val="0"/>
            </a:spcBef>
            <a:spcAft>
              <a:spcPct val="35000"/>
            </a:spcAft>
          </a:pPr>
          <a:r>
            <a:rPr lang="el-GR" sz="500" kern="1200" dirty="0" smtClean="0"/>
            <a:t>Χαρακτηριστικά ηγετών…</a:t>
          </a:r>
          <a:endParaRPr lang="el-GR" sz="500" kern="1200" dirty="0"/>
        </a:p>
      </dsp:txBody>
      <dsp:txXfrm rot="-10800000">
        <a:off x="529827" y="726758"/>
        <a:ext cx="160606" cy="2612861"/>
      </dsp:txXfrm>
    </dsp:sp>
    <dsp:sp modelId="{FDF15153-01CC-4B14-A7AF-E7885F4511CA}">
      <dsp:nvSpPr>
        <dsp:cNvPr id="0" name=""/>
        <dsp:cNvSpPr/>
      </dsp:nvSpPr>
      <dsp:spPr>
        <a:xfrm>
          <a:off x="2059390" y="2364563"/>
          <a:ext cx="1151299" cy="35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l" defTabSz="222250">
            <a:lnSpc>
              <a:spcPct val="90000"/>
            </a:lnSpc>
            <a:spcBef>
              <a:spcPct val="0"/>
            </a:spcBef>
            <a:spcAft>
              <a:spcPct val="35000"/>
            </a:spcAft>
          </a:pPr>
          <a:endParaRPr lang="el-GR" sz="500" kern="1200"/>
        </a:p>
      </dsp:txBody>
      <dsp:txXfrm>
        <a:off x="2059390" y="2364563"/>
        <a:ext cx="1151299" cy="358093"/>
      </dsp:txXfrm>
    </dsp:sp>
    <dsp:sp modelId="{82600518-E869-4EC2-BA78-48C10BEC0300}">
      <dsp:nvSpPr>
        <dsp:cNvPr id="0" name=""/>
        <dsp:cNvSpPr/>
      </dsp:nvSpPr>
      <dsp:spPr>
        <a:xfrm>
          <a:off x="2081092" y="1846260"/>
          <a:ext cx="1151299" cy="46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l" defTabSz="222250">
            <a:lnSpc>
              <a:spcPct val="90000"/>
            </a:lnSpc>
            <a:spcBef>
              <a:spcPct val="0"/>
            </a:spcBef>
            <a:spcAft>
              <a:spcPct val="35000"/>
            </a:spcAft>
          </a:pPr>
          <a:endParaRPr lang="el-GR" sz="500" kern="1200"/>
        </a:p>
      </dsp:txBody>
      <dsp:txXfrm>
        <a:off x="2081092" y="1846260"/>
        <a:ext cx="1151299" cy="4656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F513B-2A8E-450C-9B18-F932AF542667}">
      <dsp:nvSpPr>
        <dsp:cNvPr id="0" name=""/>
        <dsp:cNvSpPr/>
      </dsp:nvSpPr>
      <dsp:spPr>
        <a:xfrm>
          <a:off x="0" y="716919"/>
          <a:ext cx="5760640" cy="655200"/>
        </a:xfrm>
        <a:prstGeom prst="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B316B-8205-480C-962B-562E1A6EB178}">
      <dsp:nvSpPr>
        <dsp:cNvPr id="0" name=""/>
        <dsp:cNvSpPr/>
      </dsp:nvSpPr>
      <dsp:spPr>
        <a:xfrm>
          <a:off x="288032" y="333159"/>
          <a:ext cx="4032448" cy="767520"/>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17" tIns="0" rIns="152417" bIns="0" numCol="1" spcCol="1270" anchor="ctr" anchorCtr="0">
          <a:noAutofit/>
        </a:bodyPr>
        <a:lstStyle/>
        <a:p>
          <a:pPr lvl="0" algn="l" defTabSz="1155700">
            <a:lnSpc>
              <a:spcPct val="90000"/>
            </a:lnSpc>
            <a:spcBef>
              <a:spcPct val="0"/>
            </a:spcBef>
            <a:spcAft>
              <a:spcPct val="35000"/>
            </a:spcAft>
          </a:pPr>
          <a:r>
            <a:rPr lang="el-GR" sz="2600" kern="1200" smtClean="0"/>
            <a:t>1. Αυταρχικό πρότυπο</a:t>
          </a:r>
          <a:endParaRPr lang="el-GR" sz="2600" kern="1200"/>
        </a:p>
      </dsp:txBody>
      <dsp:txXfrm>
        <a:off x="325499" y="370626"/>
        <a:ext cx="3957514" cy="692586"/>
      </dsp:txXfrm>
    </dsp:sp>
    <dsp:sp modelId="{374A010C-6039-4070-9F94-6D38D17D0C87}">
      <dsp:nvSpPr>
        <dsp:cNvPr id="0" name=""/>
        <dsp:cNvSpPr/>
      </dsp:nvSpPr>
      <dsp:spPr>
        <a:xfrm>
          <a:off x="0" y="1896280"/>
          <a:ext cx="5760640" cy="655200"/>
        </a:xfrm>
        <a:prstGeom prst="rect">
          <a:avLst/>
        </a:prstGeom>
        <a:solidFill>
          <a:schemeClr val="lt1">
            <a:alpha val="90000"/>
            <a:hueOff val="0"/>
            <a:satOff val="0"/>
            <a:lumOff val="0"/>
            <a:alphaOff val="0"/>
          </a:schemeClr>
        </a:solidFill>
        <a:ln w="25400" cap="flat" cmpd="sng" algn="ctr">
          <a:solidFill>
            <a:schemeClr val="accent3">
              <a:shade val="80000"/>
              <a:hueOff val="266734"/>
              <a:satOff val="-25391"/>
              <a:lumOff val="18897"/>
              <a:alphaOff val="0"/>
            </a:schemeClr>
          </a:solidFill>
          <a:prstDash val="solid"/>
        </a:ln>
        <a:effectLst/>
      </dsp:spPr>
      <dsp:style>
        <a:lnRef idx="2">
          <a:scrgbClr r="0" g="0" b="0"/>
        </a:lnRef>
        <a:fillRef idx="1">
          <a:scrgbClr r="0" g="0" b="0"/>
        </a:fillRef>
        <a:effectRef idx="0">
          <a:scrgbClr r="0" g="0" b="0"/>
        </a:effectRef>
        <a:fontRef idx="minor"/>
      </dsp:style>
    </dsp:sp>
    <dsp:sp modelId="{30C1DD36-751F-46DA-B23A-AC5AA4900FBE}">
      <dsp:nvSpPr>
        <dsp:cNvPr id="0" name=""/>
        <dsp:cNvSpPr/>
      </dsp:nvSpPr>
      <dsp:spPr>
        <a:xfrm>
          <a:off x="288032" y="1512520"/>
          <a:ext cx="4032448" cy="767520"/>
        </a:xfrm>
        <a:prstGeom prst="roundRect">
          <a:avLst/>
        </a:prstGeom>
        <a:solidFill>
          <a:schemeClr val="accent3">
            <a:shade val="80000"/>
            <a:hueOff val="266734"/>
            <a:satOff val="-25391"/>
            <a:lumOff val="18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17" tIns="0" rIns="152417" bIns="0" numCol="1" spcCol="1270" anchor="ctr" anchorCtr="0">
          <a:noAutofit/>
        </a:bodyPr>
        <a:lstStyle/>
        <a:p>
          <a:pPr lvl="0" algn="l" defTabSz="1155700">
            <a:lnSpc>
              <a:spcPct val="90000"/>
            </a:lnSpc>
            <a:spcBef>
              <a:spcPct val="0"/>
            </a:spcBef>
            <a:spcAft>
              <a:spcPct val="35000"/>
            </a:spcAft>
          </a:pPr>
          <a:r>
            <a:rPr lang="el-GR" sz="2600" kern="1200" dirty="0" smtClean="0"/>
            <a:t>2. Δημοκρατικό πρότυπο</a:t>
          </a:r>
          <a:endParaRPr lang="el-GR" sz="2600" kern="1200" dirty="0"/>
        </a:p>
      </dsp:txBody>
      <dsp:txXfrm>
        <a:off x="325499" y="1549987"/>
        <a:ext cx="3957514" cy="692586"/>
      </dsp:txXfrm>
    </dsp:sp>
    <dsp:sp modelId="{01844712-E24F-4E19-A8D8-9559F4CAE1DD}">
      <dsp:nvSpPr>
        <dsp:cNvPr id="0" name=""/>
        <dsp:cNvSpPr/>
      </dsp:nvSpPr>
      <dsp:spPr>
        <a:xfrm>
          <a:off x="0" y="3075639"/>
          <a:ext cx="5760640" cy="655200"/>
        </a:xfrm>
        <a:prstGeom prst="rect">
          <a:avLst/>
        </a:prstGeom>
        <a:solidFill>
          <a:schemeClr val="lt1">
            <a:alpha val="90000"/>
            <a:hueOff val="0"/>
            <a:satOff val="0"/>
            <a:lumOff val="0"/>
            <a:alphaOff val="0"/>
          </a:schemeClr>
        </a:solidFill>
        <a:ln w="25400" cap="flat" cmpd="sng" algn="ctr">
          <a:solidFill>
            <a:schemeClr val="accent3">
              <a:shade val="80000"/>
              <a:hueOff val="533469"/>
              <a:satOff val="-50782"/>
              <a:lumOff val="37794"/>
              <a:alphaOff val="0"/>
            </a:schemeClr>
          </a:solidFill>
          <a:prstDash val="solid"/>
        </a:ln>
        <a:effectLst/>
      </dsp:spPr>
      <dsp:style>
        <a:lnRef idx="2">
          <a:scrgbClr r="0" g="0" b="0"/>
        </a:lnRef>
        <a:fillRef idx="1">
          <a:scrgbClr r="0" g="0" b="0"/>
        </a:fillRef>
        <a:effectRef idx="0">
          <a:scrgbClr r="0" g="0" b="0"/>
        </a:effectRef>
        <a:fontRef idx="minor"/>
      </dsp:style>
    </dsp:sp>
    <dsp:sp modelId="{D5AB6F3C-4029-45A0-A08E-D0D2592516CC}">
      <dsp:nvSpPr>
        <dsp:cNvPr id="0" name=""/>
        <dsp:cNvSpPr/>
      </dsp:nvSpPr>
      <dsp:spPr>
        <a:xfrm>
          <a:off x="288032" y="2691880"/>
          <a:ext cx="4032448" cy="767520"/>
        </a:xfrm>
        <a:prstGeom prst="roundRect">
          <a:avLst/>
        </a:prstGeom>
        <a:solidFill>
          <a:schemeClr val="accent3">
            <a:shade val="80000"/>
            <a:hueOff val="533469"/>
            <a:satOff val="-50782"/>
            <a:lumOff val="3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17" tIns="0" rIns="152417" bIns="0" numCol="1" spcCol="1270" anchor="ctr" anchorCtr="0">
          <a:noAutofit/>
        </a:bodyPr>
        <a:lstStyle/>
        <a:p>
          <a:pPr lvl="0" algn="l" defTabSz="1155700">
            <a:lnSpc>
              <a:spcPct val="90000"/>
            </a:lnSpc>
            <a:spcBef>
              <a:spcPct val="0"/>
            </a:spcBef>
            <a:spcAft>
              <a:spcPct val="35000"/>
            </a:spcAft>
          </a:pPr>
          <a:r>
            <a:rPr lang="el-GR" sz="2600" kern="1200" smtClean="0"/>
            <a:t>3. Εξουσιοδοτικό πρότυπο</a:t>
          </a:r>
          <a:endParaRPr lang="el-GR" sz="2600" kern="1200"/>
        </a:p>
      </dsp:txBody>
      <dsp:txXfrm>
        <a:off x="325499" y="2729347"/>
        <a:ext cx="3957514"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DE3DB-C958-4D71-9FCA-233BF38E4C2D}">
      <dsp:nvSpPr>
        <dsp:cNvPr id="0" name=""/>
        <dsp:cNvSpPr/>
      </dsp:nvSpPr>
      <dsp:spPr>
        <a:xfrm rot="5400000">
          <a:off x="-80476" y="1729291"/>
          <a:ext cx="5701191" cy="22564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smtClean="0"/>
            <a:t>Προτεραιότητα στον άνθρωπο.</a:t>
          </a:r>
          <a:endParaRPr lang="el-GR" sz="1800" kern="1200" dirty="0"/>
        </a:p>
        <a:p>
          <a:pPr marL="171450" lvl="1" indent="-171450" algn="l" defTabSz="800100" rtl="0">
            <a:lnSpc>
              <a:spcPct val="90000"/>
            </a:lnSpc>
            <a:spcBef>
              <a:spcPct val="0"/>
            </a:spcBef>
            <a:spcAft>
              <a:spcPct val="15000"/>
            </a:spcAft>
            <a:buChar char="••"/>
          </a:pPr>
          <a:r>
            <a:rPr lang="el-GR" sz="1800" kern="1200" dirty="0" smtClean="0"/>
            <a:t>Αποδοχή των ιδιαιτεροτήτων του ατόμου.</a:t>
          </a:r>
          <a:endParaRPr lang="el-GR" sz="1800" kern="1200" dirty="0"/>
        </a:p>
        <a:p>
          <a:pPr marL="171450" lvl="1" indent="-171450" algn="l" defTabSz="800100" rtl="0">
            <a:lnSpc>
              <a:spcPct val="90000"/>
            </a:lnSpc>
            <a:spcBef>
              <a:spcPct val="0"/>
            </a:spcBef>
            <a:spcAft>
              <a:spcPct val="15000"/>
            </a:spcAft>
            <a:buChar char="••"/>
          </a:pPr>
          <a:r>
            <a:rPr lang="el-GR" sz="1800" kern="1200" dirty="0" smtClean="0"/>
            <a:t> Ανάπτυξη διαπροσωπικών  σχέσεων.</a:t>
          </a:r>
          <a:endParaRPr lang="el-GR" sz="1800" kern="1200" dirty="0"/>
        </a:p>
        <a:p>
          <a:pPr marL="171450" lvl="1" indent="-171450" algn="l" defTabSz="800100" rtl="0">
            <a:lnSpc>
              <a:spcPct val="90000"/>
            </a:lnSpc>
            <a:spcBef>
              <a:spcPct val="0"/>
            </a:spcBef>
            <a:spcAft>
              <a:spcPct val="15000"/>
            </a:spcAft>
            <a:buChar char="••"/>
          </a:pPr>
          <a:r>
            <a:rPr lang="el-GR" sz="1800" kern="1200" dirty="0" smtClean="0"/>
            <a:t>Η  ικανοποίηση των μελών της ομάδας  επιφέρει ικανοποιητική παραγωγή. </a:t>
          </a:r>
          <a:endParaRPr lang="el-GR" sz="1800" kern="1200" dirty="0"/>
        </a:p>
        <a:p>
          <a:pPr marL="171450" lvl="1" indent="-171450" algn="l" defTabSz="800100" rtl="0">
            <a:lnSpc>
              <a:spcPct val="90000"/>
            </a:lnSpc>
            <a:spcBef>
              <a:spcPct val="0"/>
            </a:spcBef>
            <a:spcAft>
              <a:spcPct val="15000"/>
            </a:spcAft>
            <a:buChar char="••"/>
          </a:pPr>
          <a:r>
            <a:rPr lang="el-GR" sz="1800" kern="1200" dirty="0" smtClean="0"/>
            <a:t>Στόχος η ανάπτυξη και ικανοποίηση των ανθρώπων και η διατήρηση ανθρώπινων σχέσεων.</a:t>
          </a:r>
          <a:endParaRPr lang="el-GR" sz="1800" kern="1200" dirty="0"/>
        </a:p>
      </dsp:txBody>
      <dsp:txXfrm rot="-5400000">
        <a:off x="1641911" y="117053"/>
        <a:ext cx="2146267" cy="5480893"/>
      </dsp:txXfrm>
    </dsp:sp>
    <dsp:sp modelId="{387290F7-57BB-4686-BB35-153F26B4197B}">
      <dsp:nvSpPr>
        <dsp:cNvPr id="0" name=""/>
        <dsp:cNvSpPr/>
      </dsp:nvSpPr>
      <dsp:spPr>
        <a:xfrm>
          <a:off x="448" y="16687"/>
          <a:ext cx="1641462" cy="56816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kern="1200" dirty="0" smtClean="0"/>
            <a:t>Π</a:t>
          </a:r>
        </a:p>
        <a:p>
          <a:pPr lvl="0" algn="ctr" defTabSz="711200" rtl="0">
            <a:lnSpc>
              <a:spcPct val="90000"/>
            </a:lnSpc>
            <a:spcBef>
              <a:spcPct val="0"/>
            </a:spcBef>
            <a:spcAft>
              <a:spcPct val="35000"/>
            </a:spcAft>
          </a:pPr>
          <a:r>
            <a:rPr lang="el-GR" sz="1600" kern="1200" dirty="0" smtClean="0"/>
            <a:t>Ρ</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Σ</a:t>
          </a:r>
        </a:p>
        <a:p>
          <a:pPr lvl="0" algn="ctr" defTabSz="711200" rtl="0">
            <a:lnSpc>
              <a:spcPct val="90000"/>
            </a:lnSpc>
            <a:spcBef>
              <a:spcPct val="0"/>
            </a:spcBef>
            <a:spcAft>
              <a:spcPct val="35000"/>
            </a:spcAft>
          </a:pPr>
          <a:r>
            <a:rPr lang="el-GR" sz="1600" kern="1200" dirty="0" smtClean="0"/>
            <a:t>Α</a:t>
          </a:r>
        </a:p>
        <a:p>
          <a:pPr lvl="0" algn="ctr" defTabSz="711200" rtl="0">
            <a:lnSpc>
              <a:spcPct val="90000"/>
            </a:lnSpc>
            <a:spcBef>
              <a:spcPct val="0"/>
            </a:spcBef>
            <a:spcAft>
              <a:spcPct val="35000"/>
            </a:spcAft>
          </a:pPr>
          <a:r>
            <a:rPr lang="el-GR" sz="1600" kern="1200" dirty="0" smtClean="0"/>
            <a:t>Ν</a:t>
          </a:r>
        </a:p>
        <a:p>
          <a:pPr lvl="0" algn="ctr" defTabSz="711200" rtl="0">
            <a:lnSpc>
              <a:spcPct val="90000"/>
            </a:lnSpc>
            <a:spcBef>
              <a:spcPct val="0"/>
            </a:spcBef>
            <a:spcAft>
              <a:spcPct val="35000"/>
            </a:spcAft>
          </a:pPr>
          <a:r>
            <a:rPr lang="el-GR" sz="1600" kern="1200" dirty="0" smtClean="0"/>
            <a:t>Α</a:t>
          </a:r>
        </a:p>
        <a:p>
          <a:pPr lvl="0" algn="ctr" defTabSz="711200" rtl="0">
            <a:lnSpc>
              <a:spcPct val="90000"/>
            </a:lnSpc>
            <a:spcBef>
              <a:spcPct val="0"/>
            </a:spcBef>
            <a:spcAft>
              <a:spcPct val="35000"/>
            </a:spcAft>
          </a:pPr>
          <a:r>
            <a:rPr lang="el-GR" sz="1600" kern="1200" dirty="0" smtClean="0"/>
            <a:t>Τ</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Λ</a:t>
          </a:r>
        </a:p>
        <a:p>
          <a:pPr lvl="0" algn="ctr" defTabSz="711200" rtl="0">
            <a:lnSpc>
              <a:spcPct val="90000"/>
            </a:lnSpc>
            <a:spcBef>
              <a:spcPct val="0"/>
            </a:spcBef>
            <a:spcAft>
              <a:spcPct val="35000"/>
            </a:spcAft>
          </a:pPr>
          <a:r>
            <a:rPr lang="el-GR" sz="1600" kern="1200" dirty="0" smtClean="0"/>
            <a:t>Ι</a:t>
          </a:r>
        </a:p>
        <a:p>
          <a:pPr lvl="0" algn="ctr" defTabSz="711200" rtl="0">
            <a:lnSpc>
              <a:spcPct val="90000"/>
            </a:lnSpc>
            <a:spcBef>
              <a:spcPct val="0"/>
            </a:spcBef>
            <a:spcAft>
              <a:spcPct val="35000"/>
            </a:spcAft>
          </a:pPr>
          <a:r>
            <a:rPr lang="el-GR" sz="1600" kern="1200" dirty="0" smtClean="0"/>
            <a:t>Σ</a:t>
          </a:r>
        </a:p>
        <a:p>
          <a:pPr lvl="0" algn="ctr" defTabSz="711200" rtl="0">
            <a:lnSpc>
              <a:spcPct val="90000"/>
            </a:lnSpc>
            <a:spcBef>
              <a:spcPct val="0"/>
            </a:spcBef>
            <a:spcAft>
              <a:spcPct val="35000"/>
            </a:spcAft>
          </a:pPr>
          <a:r>
            <a:rPr lang="el-GR" sz="1600" kern="1200" dirty="0" smtClean="0"/>
            <a:t>Μ</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Σ </a:t>
          </a:r>
        </a:p>
        <a:p>
          <a:pPr lvl="0" algn="ctr" defTabSz="711200" rtl="0">
            <a:lnSpc>
              <a:spcPct val="90000"/>
            </a:lnSpc>
            <a:spcBef>
              <a:spcPct val="0"/>
            </a:spcBef>
            <a:spcAft>
              <a:spcPct val="35000"/>
            </a:spcAft>
          </a:pPr>
          <a:r>
            <a:rPr lang="el-GR" sz="2000" kern="1200" dirty="0" smtClean="0"/>
            <a:t>στους ανθρώπους. </a:t>
          </a:r>
          <a:endParaRPr lang="el-GR" sz="2000" kern="1200" dirty="0"/>
        </a:p>
      </dsp:txBody>
      <dsp:txXfrm>
        <a:off x="80578" y="96817"/>
        <a:ext cx="1481202" cy="55213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DE3DB-C958-4D71-9FCA-233BF38E4C2D}">
      <dsp:nvSpPr>
        <dsp:cNvPr id="0" name=""/>
        <dsp:cNvSpPr/>
      </dsp:nvSpPr>
      <dsp:spPr>
        <a:xfrm rot="5400000">
          <a:off x="30718" y="1622439"/>
          <a:ext cx="5552157" cy="24513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l-GR" sz="1600" kern="1200" dirty="0"/>
        </a:p>
        <a:p>
          <a:pPr marL="171450" lvl="1" indent="-171450" algn="l" defTabSz="800100">
            <a:lnSpc>
              <a:spcPct val="90000"/>
            </a:lnSpc>
            <a:spcBef>
              <a:spcPct val="0"/>
            </a:spcBef>
            <a:spcAft>
              <a:spcPct val="15000"/>
            </a:spcAft>
            <a:buChar char="••"/>
          </a:pPr>
          <a:r>
            <a:rPr lang="el-GR" sz="1800" kern="1200" dirty="0" smtClean="0"/>
            <a:t>Προσοχή στο σχεδιασμό και την υλοποίηση του έργου.</a:t>
          </a:r>
          <a:endParaRPr lang="el-GR" sz="1800" kern="1200" dirty="0"/>
        </a:p>
        <a:p>
          <a:pPr marL="171450" lvl="1" indent="-171450" algn="l" defTabSz="800100">
            <a:lnSpc>
              <a:spcPct val="90000"/>
            </a:lnSpc>
            <a:spcBef>
              <a:spcPct val="0"/>
            </a:spcBef>
            <a:spcAft>
              <a:spcPct val="15000"/>
            </a:spcAft>
            <a:buChar char="••"/>
          </a:pPr>
          <a:r>
            <a:rPr lang="el-GR" sz="1800" kern="1200" dirty="0" smtClean="0"/>
            <a:t>Συγκεκριμένοι οι ρόλοι και οι υποχρεώσεις.</a:t>
          </a:r>
          <a:endParaRPr lang="el-GR" sz="1800" kern="1200" dirty="0"/>
        </a:p>
        <a:p>
          <a:pPr marL="171450" lvl="1" indent="-171450" algn="l" defTabSz="800100">
            <a:lnSpc>
              <a:spcPct val="90000"/>
            </a:lnSpc>
            <a:spcBef>
              <a:spcPct val="0"/>
            </a:spcBef>
            <a:spcAft>
              <a:spcPct val="15000"/>
            </a:spcAft>
            <a:buChar char="••"/>
          </a:pPr>
          <a:r>
            <a:rPr lang="el-GR" sz="1800" kern="1200" dirty="0" smtClean="0"/>
            <a:t>Τυπικές οι σχέσεις, οι δομές και οι διαδικασίες.</a:t>
          </a:r>
          <a:endParaRPr lang="el-GR" sz="1800" kern="1200" dirty="0"/>
        </a:p>
        <a:p>
          <a:pPr marL="171450" lvl="1" indent="-171450" algn="l" defTabSz="800100">
            <a:lnSpc>
              <a:spcPct val="90000"/>
            </a:lnSpc>
            <a:spcBef>
              <a:spcPct val="0"/>
            </a:spcBef>
            <a:spcAft>
              <a:spcPct val="15000"/>
            </a:spcAft>
            <a:buChar char="••"/>
          </a:pPr>
          <a:r>
            <a:rPr lang="el-GR" sz="1800" kern="1200" dirty="0" smtClean="0"/>
            <a:t>Ικανοποίηση από την επίτευξη των στόχων.</a:t>
          </a:r>
          <a:endParaRPr lang="el-GR" sz="1800" kern="1200" dirty="0"/>
        </a:p>
        <a:p>
          <a:pPr marL="171450" lvl="1" indent="-171450" algn="l" defTabSz="800100">
            <a:lnSpc>
              <a:spcPct val="90000"/>
            </a:lnSpc>
            <a:spcBef>
              <a:spcPct val="0"/>
            </a:spcBef>
            <a:spcAft>
              <a:spcPct val="15000"/>
            </a:spcAft>
            <a:buChar char="••"/>
          </a:pPr>
          <a:r>
            <a:rPr lang="el-GR" sz="1800" kern="1200" dirty="0" smtClean="0"/>
            <a:t>Επικέντρωση στην υλοποίηση του έργου και την εκτέλεση των καθηκόντων.</a:t>
          </a:r>
          <a:endParaRPr lang="el-GR" sz="1800" kern="1200" dirty="0"/>
        </a:p>
      </dsp:txBody>
      <dsp:txXfrm rot="-5400000">
        <a:off x="1581146" y="191675"/>
        <a:ext cx="2331638" cy="5312831"/>
      </dsp:txXfrm>
    </dsp:sp>
    <dsp:sp modelId="{387290F7-57BB-4686-BB35-153F26B4197B}">
      <dsp:nvSpPr>
        <dsp:cNvPr id="0" name=""/>
        <dsp:cNvSpPr/>
      </dsp:nvSpPr>
      <dsp:spPr>
        <a:xfrm>
          <a:off x="0" y="13866"/>
          <a:ext cx="1579929" cy="5676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kern="1200" dirty="0" smtClean="0"/>
            <a:t>Π</a:t>
          </a:r>
        </a:p>
        <a:p>
          <a:pPr lvl="0" algn="ctr" defTabSz="711200" rtl="0">
            <a:lnSpc>
              <a:spcPct val="90000"/>
            </a:lnSpc>
            <a:spcBef>
              <a:spcPct val="0"/>
            </a:spcBef>
            <a:spcAft>
              <a:spcPct val="35000"/>
            </a:spcAft>
          </a:pPr>
          <a:r>
            <a:rPr lang="el-GR" sz="1600" kern="1200" dirty="0" smtClean="0"/>
            <a:t>Ρ</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Σ</a:t>
          </a:r>
        </a:p>
        <a:p>
          <a:pPr lvl="0" algn="ctr" defTabSz="711200" rtl="0">
            <a:lnSpc>
              <a:spcPct val="90000"/>
            </a:lnSpc>
            <a:spcBef>
              <a:spcPct val="0"/>
            </a:spcBef>
            <a:spcAft>
              <a:spcPct val="35000"/>
            </a:spcAft>
          </a:pPr>
          <a:r>
            <a:rPr lang="el-GR" sz="1600" kern="1200" dirty="0" smtClean="0"/>
            <a:t>Α</a:t>
          </a:r>
        </a:p>
        <a:p>
          <a:pPr lvl="0" algn="ctr" defTabSz="711200" rtl="0">
            <a:lnSpc>
              <a:spcPct val="90000"/>
            </a:lnSpc>
            <a:spcBef>
              <a:spcPct val="0"/>
            </a:spcBef>
            <a:spcAft>
              <a:spcPct val="35000"/>
            </a:spcAft>
          </a:pPr>
          <a:r>
            <a:rPr lang="el-GR" sz="1600" kern="1200" dirty="0" smtClean="0"/>
            <a:t>Ν</a:t>
          </a:r>
        </a:p>
        <a:p>
          <a:pPr lvl="0" algn="ctr" defTabSz="711200" rtl="0">
            <a:lnSpc>
              <a:spcPct val="90000"/>
            </a:lnSpc>
            <a:spcBef>
              <a:spcPct val="0"/>
            </a:spcBef>
            <a:spcAft>
              <a:spcPct val="35000"/>
            </a:spcAft>
          </a:pPr>
          <a:r>
            <a:rPr lang="el-GR" sz="1600" kern="1200" dirty="0" smtClean="0"/>
            <a:t>Α</a:t>
          </a:r>
        </a:p>
        <a:p>
          <a:pPr lvl="0" algn="ctr" defTabSz="711200" rtl="0">
            <a:lnSpc>
              <a:spcPct val="90000"/>
            </a:lnSpc>
            <a:spcBef>
              <a:spcPct val="0"/>
            </a:spcBef>
            <a:spcAft>
              <a:spcPct val="35000"/>
            </a:spcAft>
          </a:pPr>
          <a:r>
            <a:rPr lang="el-GR" sz="1600" kern="1200" dirty="0" smtClean="0"/>
            <a:t>Τ</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Λ</a:t>
          </a:r>
        </a:p>
        <a:p>
          <a:pPr lvl="0" algn="ctr" defTabSz="711200" rtl="0">
            <a:lnSpc>
              <a:spcPct val="90000"/>
            </a:lnSpc>
            <a:spcBef>
              <a:spcPct val="0"/>
            </a:spcBef>
            <a:spcAft>
              <a:spcPct val="35000"/>
            </a:spcAft>
          </a:pPr>
          <a:r>
            <a:rPr lang="el-GR" sz="1600" kern="1200" dirty="0" smtClean="0"/>
            <a:t>Ι</a:t>
          </a:r>
        </a:p>
        <a:p>
          <a:pPr lvl="0" algn="ctr" defTabSz="711200" rtl="0">
            <a:lnSpc>
              <a:spcPct val="90000"/>
            </a:lnSpc>
            <a:spcBef>
              <a:spcPct val="0"/>
            </a:spcBef>
            <a:spcAft>
              <a:spcPct val="35000"/>
            </a:spcAft>
          </a:pPr>
          <a:r>
            <a:rPr lang="el-GR" sz="1600" kern="1200" dirty="0" smtClean="0"/>
            <a:t>Σ</a:t>
          </a:r>
        </a:p>
        <a:p>
          <a:pPr lvl="0" algn="ctr" defTabSz="711200" rtl="0">
            <a:lnSpc>
              <a:spcPct val="90000"/>
            </a:lnSpc>
            <a:spcBef>
              <a:spcPct val="0"/>
            </a:spcBef>
            <a:spcAft>
              <a:spcPct val="35000"/>
            </a:spcAft>
          </a:pPr>
          <a:r>
            <a:rPr lang="el-GR" sz="1600" kern="1200" dirty="0" smtClean="0"/>
            <a:t>Μ</a:t>
          </a:r>
        </a:p>
        <a:p>
          <a:pPr lvl="0" algn="ctr" defTabSz="711200" rtl="0">
            <a:lnSpc>
              <a:spcPct val="90000"/>
            </a:lnSpc>
            <a:spcBef>
              <a:spcPct val="0"/>
            </a:spcBef>
            <a:spcAft>
              <a:spcPct val="35000"/>
            </a:spcAft>
          </a:pPr>
          <a:r>
            <a:rPr lang="el-GR" sz="1600" kern="1200" dirty="0" smtClean="0"/>
            <a:t>Ο</a:t>
          </a:r>
        </a:p>
        <a:p>
          <a:pPr lvl="0" algn="ctr" defTabSz="711200" rtl="0">
            <a:lnSpc>
              <a:spcPct val="90000"/>
            </a:lnSpc>
            <a:spcBef>
              <a:spcPct val="0"/>
            </a:spcBef>
            <a:spcAft>
              <a:spcPct val="35000"/>
            </a:spcAft>
          </a:pPr>
          <a:r>
            <a:rPr lang="el-GR" sz="1600" kern="1200" dirty="0" smtClean="0"/>
            <a:t>Σ </a:t>
          </a:r>
        </a:p>
        <a:p>
          <a:pPr lvl="0" algn="ctr" defTabSz="711200" rtl="0">
            <a:lnSpc>
              <a:spcPct val="90000"/>
            </a:lnSpc>
            <a:spcBef>
              <a:spcPct val="0"/>
            </a:spcBef>
            <a:spcAft>
              <a:spcPct val="35000"/>
            </a:spcAft>
          </a:pPr>
          <a:r>
            <a:rPr lang="el-GR" sz="2000" kern="1200" dirty="0" smtClean="0"/>
            <a:t>στους στόχους. </a:t>
          </a:r>
          <a:endParaRPr lang="el-GR" sz="2000" kern="1200" dirty="0"/>
        </a:p>
      </dsp:txBody>
      <dsp:txXfrm>
        <a:off x="77126" y="90992"/>
        <a:ext cx="1425677" cy="55218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2D048-37BE-41E7-A6DD-373B6B0FA185}">
      <dsp:nvSpPr>
        <dsp:cNvPr id="0" name=""/>
        <dsp:cNvSpPr/>
      </dsp:nvSpPr>
      <dsp:spPr>
        <a:xfrm>
          <a:off x="3274" y="0"/>
          <a:ext cx="3750468" cy="48006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l-GR" sz="4100" kern="1200" dirty="0" smtClean="0"/>
            <a:t>Πρότυπα ηγεσίας</a:t>
          </a:r>
          <a:endParaRPr lang="el-GR" sz="4100" kern="1200" dirty="0"/>
        </a:p>
      </dsp:txBody>
      <dsp:txXfrm>
        <a:off x="3274" y="1920240"/>
        <a:ext cx="3750468" cy="1920240"/>
      </dsp:txXfrm>
    </dsp:sp>
    <dsp:sp modelId="{605DB0B3-595A-44B8-9E3F-0D66875806F9}">
      <dsp:nvSpPr>
        <dsp:cNvPr id="0" name=""/>
        <dsp:cNvSpPr/>
      </dsp:nvSpPr>
      <dsp:spPr>
        <a:xfrm>
          <a:off x="1079208" y="288036"/>
          <a:ext cx="1598599" cy="159859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B95BD62-D044-491D-AF9D-141E2BE660DA}">
      <dsp:nvSpPr>
        <dsp:cNvPr id="0" name=""/>
        <dsp:cNvSpPr/>
      </dsp:nvSpPr>
      <dsp:spPr>
        <a:xfrm>
          <a:off x="3866257" y="0"/>
          <a:ext cx="3750468" cy="48006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l-GR" sz="4100" kern="1200" dirty="0" smtClean="0"/>
            <a:t>Πρότυπα συμπεριφοράς</a:t>
          </a:r>
          <a:endParaRPr lang="el-GR" sz="4100" kern="1200" dirty="0"/>
        </a:p>
      </dsp:txBody>
      <dsp:txXfrm>
        <a:off x="3866257" y="1920240"/>
        <a:ext cx="3750468" cy="1920240"/>
      </dsp:txXfrm>
    </dsp:sp>
    <dsp:sp modelId="{3BB34C4E-E14A-486E-9086-76B85CD2E60F}">
      <dsp:nvSpPr>
        <dsp:cNvPr id="0" name=""/>
        <dsp:cNvSpPr/>
      </dsp:nvSpPr>
      <dsp:spPr>
        <a:xfrm>
          <a:off x="4942191" y="288036"/>
          <a:ext cx="1598599" cy="159859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20C26F0-5B32-4E40-8285-F68E852E60E5}">
      <dsp:nvSpPr>
        <dsp:cNvPr id="0" name=""/>
        <dsp:cNvSpPr/>
      </dsp:nvSpPr>
      <dsp:spPr>
        <a:xfrm>
          <a:off x="304800" y="3840480"/>
          <a:ext cx="7010400" cy="720090"/>
        </a:xfrm>
        <a:prstGeom prst="leftRightArrow">
          <a:avLst/>
        </a:prstGeom>
        <a:solidFill>
          <a:schemeClr val="accent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F6455-016B-4F4B-BC7B-F6B32AF31A47}">
      <dsp:nvSpPr>
        <dsp:cNvPr id="0" name=""/>
        <dsp:cNvSpPr/>
      </dsp:nvSpPr>
      <dsp:spPr>
        <a:xfrm>
          <a:off x="1213751" y="2628105"/>
          <a:ext cx="1227002" cy="122708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E107F-2B06-4EE6-8A0C-1B6296332DC7}">
      <dsp:nvSpPr>
        <dsp:cNvPr id="0" name=""/>
        <dsp:cNvSpPr/>
      </dsp:nvSpPr>
      <dsp:spPr>
        <a:xfrm>
          <a:off x="2455415" y="2478259"/>
          <a:ext cx="363984" cy="36409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92C63-1582-4B28-92D0-F488EA6E31AF}">
      <dsp:nvSpPr>
        <dsp:cNvPr id="0" name=""/>
        <dsp:cNvSpPr/>
      </dsp:nvSpPr>
      <dsp:spPr>
        <a:xfrm>
          <a:off x="1256606" y="2675357"/>
          <a:ext cx="1132834" cy="113274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046F1-38C4-4C9F-BCF8-5E99AA2DA90C}">
      <dsp:nvSpPr>
        <dsp:cNvPr id="0" name=""/>
        <dsp:cNvSpPr/>
      </dsp:nvSpPr>
      <dsp:spPr>
        <a:xfrm>
          <a:off x="0" y="1859808"/>
          <a:ext cx="1820486" cy="1118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 numCol="1" spcCol="1270" anchor="b" anchorCtr="0">
          <a:noAutofit/>
        </a:bodyPr>
        <a:lstStyle/>
        <a:p>
          <a:pPr lvl="0" algn="r" defTabSz="889000" rtl="0">
            <a:lnSpc>
              <a:spcPct val="90000"/>
            </a:lnSpc>
            <a:spcBef>
              <a:spcPct val="0"/>
            </a:spcBef>
            <a:spcAft>
              <a:spcPct val="35000"/>
            </a:spcAft>
          </a:pPr>
          <a:r>
            <a:rPr lang="el-GR" sz="2000" b="1" kern="1200" dirty="0" smtClean="0">
              <a:solidFill>
                <a:schemeClr val="tx2">
                  <a:lumMod val="90000"/>
                  <a:lumOff val="10000"/>
                </a:schemeClr>
              </a:solidFill>
            </a:rPr>
            <a:t>2</a:t>
          </a:r>
          <a:r>
            <a:rPr lang="el-GR" sz="2000" b="1" kern="1200" baseline="30000" dirty="0" smtClean="0">
              <a:solidFill>
                <a:schemeClr val="tx2">
                  <a:lumMod val="90000"/>
                  <a:lumOff val="10000"/>
                </a:schemeClr>
              </a:solidFill>
            </a:rPr>
            <a:t>ο</a:t>
          </a:r>
          <a:r>
            <a:rPr lang="el-GR" sz="2000" b="1" kern="1200" dirty="0" smtClean="0">
              <a:solidFill>
                <a:schemeClr val="tx2">
                  <a:lumMod val="90000"/>
                  <a:lumOff val="10000"/>
                </a:schemeClr>
              </a:solidFill>
            </a:rPr>
            <a:t> Βιωματική δραστηριότητα</a:t>
          </a:r>
          <a:endParaRPr lang="el-GR" sz="2000" kern="1200" dirty="0">
            <a:solidFill>
              <a:schemeClr val="tx2">
                <a:lumMod val="90000"/>
                <a:lumOff val="10000"/>
              </a:schemeClr>
            </a:solidFill>
          </a:endParaRPr>
        </a:p>
      </dsp:txBody>
      <dsp:txXfrm>
        <a:off x="0" y="1859808"/>
        <a:ext cx="1820486" cy="1118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F617-2C6B-4A93-B792-B1B5A4046C3D}">
      <dsp:nvSpPr>
        <dsp:cNvPr id="0" name=""/>
        <dsp:cNvSpPr/>
      </dsp:nvSpPr>
      <dsp:spPr>
        <a:xfrm>
          <a:off x="756" y="950089"/>
          <a:ext cx="3321773" cy="24796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D4E69-FD4A-42BC-8D8B-BCF5DE0532C5}">
      <dsp:nvSpPr>
        <dsp:cNvPr id="0" name=""/>
        <dsp:cNvSpPr/>
      </dsp:nvSpPr>
      <dsp:spPr>
        <a:xfrm>
          <a:off x="756" y="3429723"/>
          <a:ext cx="3321773" cy="10662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48260" bIns="0" numCol="1" spcCol="1270" anchor="ctr" anchorCtr="0">
          <a:noAutofit/>
        </a:bodyPr>
        <a:lstStyle/>
        <a:p>
          <a:pPr lvl="0" algn="l" defTabSz="1689100" rtl="0">
            <a:lnSpc>
              <a:spcPct val="90000"/>
            </a:lnSpc>
            <a:spcBef>
              <a:spcPct val="0"/>
            </a:spcBef>
            <a:spcAft>
              <a:spcPct val="35000"/>
            </a:spcAft>
          </a:pPr>
          <a:r>
            <a:rPr lang="el-GR" sz="3800" kern="1200" dirty="0" smtClean="0"/>
            <a:t>Σχολικό κλίμα…</a:t>
          </a:r>
          <a:endParaRPr lang="el-GR" sz="3800" kern="1200" dirty="0"/>
        </a:p>
      </dsp:txBody>
      <dsp:txXfrm>
        <a:off x="756" y="3429723"/>
        <a:ext cx="2339277" cy="1066242"/>
      </dsp:txXfrm>
    </dsp:sp>
    <dsp:sp modelId="{2B0D97C0-5BCC-4861-94A9-2C676E2A8959}">
      <dsp:nvSpPr>
        <dsp:cNvPr id="0" name=""/>
        <dsp:cNvSpPr/>
      </dsp:nvSpPr>
      <dsp:spPr>
        <a:xfrm>
          <a:off x="2437023" y="3602289"/>
          <a:ext cx="1162620" cy="1162620"/>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9A0CF-C831-46E3-8964-D1900F708F64}">
      <dsp:nvSpPr>
        <dsp:cNvPr id="0" name=""/>
        <dsp:cNvSpPr/>
      </dsp:nvSpPr>
      <dsp:spPr>
        <a:xfrm>
          <a:off x="3369974" y="496"/>
          <a:ext cx="505496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dirty="0" smtClean="0"/>
            <a:t>…μοιάζει με τον αέρα που αναπνέουμε: δεν του δίνουμε σημασία, εκτός αν υπάρχει κάποιο πρόβλημα μ’ αυτό (</a:t>
          </a:r>
          <a:r>
            <a:rPr lang="el-GR" sz="2200" kern="1200" dirty="0" err="1" smtClean="0"/>
            <a:t>Freiberg</a:t>
          </a:r>
          <a:r>
            <a:rPr lang="el-GR" sz="2200" kern="1200" dirty="0" smtClean="0"/>
            <a:t>, 2005).</a:t>
          </a:r>
          <a:endParaRPr lang="el-GR" sz="2200" kern="1200" dirty="0"/>
        </a:p>
      </dsp:txBody>
      <dsp:txXfrm>
        <a:off x="3369974" y="242342"/>
        <a:ext cx="4329424" cy="1451073"/>
      </dsp:txXfrm>
    </dsp:sp>
    <dsp:sp modelId="{71B34E58-8F95-4BC6-B785-7D717114CD02}">
      <dsp:nvSpPr>
        <dsp:cNvPr id="0" name=""/>
        <dsp:cNvSpPr/>
      </dsp:nvSpPr>
      <dsp:spPr>
        <a:xfrm>
          <a:off x="0" y="496"/>
          <a:ext cx="3369974"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smtClean="0"/>
            <a:t>σχολικό κλίμα…</a:t>
          </a:r>
          <a:endParaRPr lang="el-GR" sz="2400" kern="1200" dirty="0"/>
        </a:p>
      </dsp:txBody>
      <dsp:txXfrm>
        <a:off x="94447" y="94943"/>
        <a:ext cx="3181080" cy="1745871"/>
      </dsp:txXfrm>
    </dsp:sp>
    <dsp:sp modelId="{6511879A-B8D2-43A5-85FD-3F31678DCB08}">
      <dsp:nvSpPr>
        <dsp:cNvPr id="0" name=""/>
        <dsp:cNvSpPr/>
      </dsp:nvSpPr>
      <dsp:spPr>
        <a:xfrm>
          <a:off x="3369974" y="2128738"/>
          <a:ext cx="505496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dirty="0" smtClean="0"/>
            <a:t>…χαρακτηρίζεται ως η καρδιά και η ψυχή του σχολείου (</a:t>
          </a:r>
          <a:r>
            <a:rPr lang="el-GR" sz="2200" kern="1200" dirty="0" err="1" smtClean="0"/>
            <a:t>Hoy</a:t>
          </a:r>
          <a:r>
            <a:rPr lang="el-GR" sz="2200" kern="1200" dirty="0" smtClean="0"/>
            <a:t> &amp; </a:t>
          </a:r>
          <a:r>
            <a:rPr lang="el-GR" sz="2200" kern="1200" dirty="0" err="1" smtClean="0"/>
            <a:t>Miskel</a:t>
          </a:r>
          <a:r>
            <a:rPr lang="el-GR" sz="2200" kern="1200" dirty="0" smtClean="0"/>
            <a:t>, 2005).</a:t>
          </a:r>
          <a:endParaRPr lang="el-GR" sz="2200" kern="1200" dirty="0"/>
        </a:p>
      </dsp:txBody>
      <dsp:txXfrm>
        <a:off x="3369974" y="2370584"/>
        <a:ext cx="4329424" cy="1451073"/>
      </dsp:txXfrm>
    </dsp:sp>
    <dsp:sp modelId="{6E10455E-0ED3-49CA-AD4A-FBC02E4FDBA6}">
      <dsp:nvSpPr>
        <dsp:cNvPr id="0" name=""/>
        <dsp:cNvSpPr/>
      </dsp:nvSpPr>
      <dsp:spPr>
        <a:xfrm>
          <a:off x="0" y="2128738"/>
          <a:ext cx="3369974"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smtClean="0"/>
            <a:t>σχολικό κλίμα…</a:t>
          </a:r>
          <a:endParaRPr lang="el-GR" sz="2400" kern="1200" dirty="0"/>
        </a:p>
      </dsp:txBody>
      <dsp:txXfrm>
        <a:off x="94447" y="2223185"/>
        <a:ext cx="3181080"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19AB-F578-4231-9D3A-A2C2CF9AEA58}">
      <dsp:nvSpPr>
        <dsp:cNvPr id="0" name=""/>
        <dsp:cNvSpPr/>
      </dsp:nvSpPr>
      <dsp:spPr>
        <a:xfrm>
          <a:off x="170433" y="2503506"/>
          <a:ext cx="2528528" cy="83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b="1" kern="1200" dirty="0" smtClean="0">
              <a:solidFill>
                <a:schemeClr val="accent2">
                  <a:lumMod val="75000"/>
                  <a:lumOff val="25000"/>
                </a:schemeClr>
              </a:solidFill>
            </a:rPr>
            <a:t>1</a:t>
          </a:r>
          <a:r>
            <a:rPr lang="el-GR" sz="2000" b="1" kern="1200" baseline="30000" dirty="0" smtClean="0">
              <a:solidFill>
                <a:schemeClr val="accent2">
                  <a:lumMod val="75000"/>
                  <a:lumOff val="25000"/>
                </a:schemeClr>
              </a:solidFill>
            </a:rPr>
            <a:t>η</a:t>
          </a:r>
          <a:r>
            <a:rPr lang="el-GR" sz="2000" b="1" kern="1200" dirty="0" smtClean="0">
              <a:solidFill>
                <a:schemeClr val="accent2">
                  <a:lumMod val="75000"/>
                  <a:lumOff val="25000"/>
                </a:schemeClr>
              </a:solidFill>
            </a:rPr>
            <a:t> Βιωματική Δραστηριότητα</a:t>
          </a:r>
          <a:br>
            <a:rPr lang="el-GR" sz="2000" b="1" kern="1200" dirty="0" smtClean="0">
              <a:solidFill>
                <a:schemeClr val="accent2">
                  <a:lumMod val="75000"/>
                  <a:lumOff val="25000"/>
                </a:schemeClr>
              </a:solidFill>
            </a:rPr>
          </a:br>
          <a:endParaRPr lang="el-GR" sz="2000" b="1" kern="1200" dirty="0"/>
        </a:p>
      </dsp:txBody>
      <dsp:txXfrm>
        <a:off x="170433" y="2503506"/>
        <a:ext cx="2528528" cy="833265"/>
      </dsp:txXfrm>
    </dsp:sp>
    <dsp:sp modelId="{2057A118-3F86-470D-B0EF-E030170CDAF7}">
      <dsp:nvSpPr>
        <dsp:cNvPr id="0" name=""/>
        <dsp:cNvSpPr/>
      </dsp:nvSpPr>
      <dsp:spPr>
        <a:xfrm>
          <a:off x="167560" y="2250078"/>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9963D-90AF-46A2-85DD-73569D1FAFB2}">
      <dsp:nvSpPr>
        <dsp:cNvPr id="0" name=""/>
        <dsp:cNvSpPr/>
      </dsp:nvSpPr>
      <dsp:spPr>
        <a:xfrm>
          <a:off x="308353" y="1968492"/>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88513-D549-4619-82FD-229A0B43FC1E}">
      <dsp:nvSpPr>
        <dsp:cNvPr id="0" name=""/>
        <dsp:cNvSpPr/>
      </dsp:nvSpPr>
      <dsp:spPr>
        <a:xfrm>
          <a:off x="646256" y="2024809"/>
          <a:ext cx="316066" cy="316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732EC-EAAA-4E2C-BA70-88B7B6C10A03}">
      <dsp:nvSpPr>
        <dsp:cNvPr id="0" name=""/>
        <dsp:cNvSpPr/>
      </dsp:nvSpPr>
      <dsp:spPr>
        <a:xfrm>
          <a:off x="927842" y="1715064"/>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81868-3F99-48F0-BCAB-DE32A6B8F1DB}">
      <dsp:nvSpPr>
        <dsp:cNvPr id="0" name=""/>
        <dsp:cNvSpPr/>
      </dsp:nvSpPr>
      <dsp:spPr>
        <a:xfrm>
          <a:off x="1293904" y="1602430"/>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E1165-E542-4972-827D-52B370DF54B6}">
      <dsp:nvSpPr>
        <dsp:cNvPr id="0" name=""/>
        <dsp:cNvSpPr/>
      </dsp:nvSpPr>
      <dsp:spPr>
        <a:xfrm>
          <a:off x="1744442" y="1799540"/>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B1B22-5AC0-4B95-BAF4-87662EF929BA}">
      <dsp:nvSpPr>
        <dsp:cNvPr id="0" name=""/>
        <dsp:cNvSpPr/>
      </dsp:nvSpPr>
      <dsp:spPr>
        <a:xfrm>
          <a:off x="2026028" y="1940333"/>
          <a:ext cx="316066" cy="316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69CD7-513B-41E9-AB7C-9F0B8D7C9523}">
      <dsp:nvSpPr>
        <dsp:cNvPr id="0" name=""/>
        <dsp:cNvSpPr/>
      </dsp:nvSpPr>
      <dsp:spPr>
        <a:xfrm>
          <a:off x="2420249" y="2250078"/>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3F62-E8CB-4FDE-8213-D2A91C06E497}">
      <dsp:nvSpPr>
        <dsp:cNvPr id="0" name=""/>
        <dsp:cNvSpPr/>
      </dsp:nvSpPr>
      <dsp:spPr>
        <a:xfrm>
          <a:off x="2589201" y="2559823"/>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11A47-0CCF-4F7D-972B-41FF4F550ECE}">
      <dsp:nvSpPr>
        <dsp:cNvPr id="0" name=""/>
        <dsp:cNvSpPr/>
      </dsp:nvSpPr>
      <dsp:spPr>
        <a:xfrm>
          <a:off x="1124953" y="1968492"/>
          <a:ext cx="517199" cy="5171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7FCCC-FD3D-47B6-9411-E87A21344F0E}">
      <dsp:nvSpPr>
        <dsp:cNvPr id="0" name=""/>
        <dsp:cNvSpPr/>
      </dsp:nvSpPr>
      <dsp:spPr>
        <a:xfrm>
          <a:off x="26767" y="3038519"/>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6A7CB-37C8-4D24-84F7-C578904AF37B}">
      <dsp:nvSpPr>
        <dsp:cNvPr id="0" name=""/>
        <dsp:cNvSpPr/>
      </dsp:nvSpPr>
      <dsp:spPr>
        <a:xfrm>
          <a:off x="195718" y="3291947"/>
          <a:ext cx="316066" cy="316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58E0-8222-4AFF-A112-B38FA1B97A22}">
      <dsp:nvSpPr>
        <dsp:cNvPr id="0" name=""/>
        <dsp:cNvSpPr/>
      </dsp:nvSpPr>
      <dsp:spPr>
        <a:xfrm>
          <a:off x="618098" y="3517216"/>
          <a:ext cx="459732" cy="459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DCD77-EF09-492A-BE8B-D5F5480535FD}">
      <dsp:nvSpPr>
        <dsp:cNvPr id="0" name=""/>
        <dsp:cNvSpPr/>
      </dsp:nvSpPr>
      <dsp:spPr>
        <a:xfrm>
          <a:off x="1209429" y="3883278"/>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2A7D-F0A4-429C-8551-805A269ADF4C}">
      <dsp:nvSpPr>
        <dsp:cNvPr id="0" name=""/>
        <dsp:cNvSpPr/>
      </dsp:nvSpPr>
      <dsp:spPr>
        <a:xfrm>
          <a:off x="1322063" y="3517216"/>
          <a:ext cx="316066" cy="316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B1E75-94CB-428F-BE98-19453636DF72}">
      <dsp:nvSpPr>
        <dsp:cNvPr id="0" name=""/>
        <dsp:cNvSpPr/>
      </dsp:nvSpPr>
      <dsp:spPr>
        <a:xfrm>
          <a:off x="1603649" y="3911436"/>
          <a:ext cx="201132" cy="201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C0F30-4FCF-4461-9F55-7C537C543ACF}">
      <dsp:nvSpPr>
        <dsp:cNvPr id="0" name=""/>
        <dsp:cNvSpPr/>
      </dsp:nvSpPr>
      <dsp:spPr>
        <a:xfrm>
          <a:off x="1857077" y="3460898"/>
          <a:ext cx="459732" cy="459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203F3-9601-4259-98BB-58A7F12C262B}">
      <dsp:nvSpPr>
        <dsp:cNvPr id="0" name=""/>
        <dsp:cNvSpPr/>
      </dsp:nvSpPr>
      <dsp:spPr>
        <a:xfrm>
          <a:off x="2476566" y="3348264"/>
          <a:ext cx="316066" cy="316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8731-CE85-49CB-88AB-FD6BAEA0CC8B}">
      <dsp:nvSpPr>
        <dsp:cNvPr id="0" name=""/>
        <dsp:cNvSpPr/>
      </dsp:nvSpPr>
      <dsp:spPr>
        <a:xfrm>
          <a:off x="768" y="919786"/>
          <a:ext cx="3374546" cy="251902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976C1F-15EF-4966-AE6D-82C2D1E1A10D}">
      <dsp:nvSpPr>
        <dsp:cNvPr id="0" name=""/>
        <dsp:cNvSpPr/>
      </dsp:nvSpPr>
      <dsp:spPr>
        <a:xfrm>
          <a:off x="768" y="3438814"/>
          <a:ext cx="3374546" cy="10831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lvl="0" algn="l" defTabSz="2089150">
            <a:lnSpc>
              <a:spcPct val="90000"/>
            </a:lnSpc>
            <a:spcBef>
              <a:spcPct val="0"/>
            </a:spcBef>
            <a:spcAft>
              <a:spcPct val="35000"/>
            </a:spcAft>
          </a:pPr>
          <a:r>
            <a:rPr lang="el-GR" sz="4700" kern="1200" dirty="0" smtClean="0"/>
            <a:t>Ηγεσία…</a:t>
          </a:r>
          <a:endParaRPr lang="el-GR" sz="4700" kern="1200" dirty="0"/>
        </a:p>
      </dsp:txBody>
      <dsp:txXfrm>
        <a:off x="768" y="3438814"/>
        <a:ext cx="2376441" cy="1083182"/>
      </dsp:txXfrm>
    </dsp:sp>
    <dsp:sp modelId="{FA35E9B4-3B8E-423F-A848-66CF63BC2DB8}">
      <dsp:nvSpPr>
        <dsp:cNvPr id="0" name=""/>
        <dsp:cNvSpPr/>
      </dsp:nvSpPr>
      <dsp:spPr>
        <a:xfrm>
          <a:off x="2475740" y="3614122"/>
          <a:ext cx="1181091" cy="11810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AD0CF-4DD8-47FE-B454-C735ED5D79E1}">
      <dsp:nvSpPr>
        <dsp:cNvPr id="0" name=""/>
        <dsp:cNvSpPr/>
      </dsp:nvSpPr>
      <dsp:spPr>
        <a:xfrm>
          <a:off x="0" y="0"/>
          <a:ext cx="6682342" cy="112476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err="1" smtClean="0"/>
            <a:t>΄΄</a:t>
          </a:r>
          <a:r>
            <a:rPr lang="el-GR" sz="2000" kern="1200" dirty="0" smtClean="0"/>
            <a:t> Πραγματικός Ηγέτης είναι εκείνος που πρόθυμα βοηθά τους ανθρώπους να αναπτυχθούν μέχρι το σημείο που θα τον ξεπεράσουν τελικά σε γνώσεις και σε ικανότητες .</a:t>
          </a:r>
          <a:r>
            <a:rPr lang="el-GR" sz="2000" kern="1200" dirty="0" err="1" smtClean="0"/>
            <a:t>΄΄</a:t>
          </a:r>
          <a:r>
            <a:rPr lang="el-GR" sz="2000" kern="1200" dirty="0" smtClean="0"/>
            <a:t>(</a:t>
          </a:r>
          <a:r>
            <a:rPr lang="en-US" sz="2000" kern="1200" dirty="0" smtClean="0"/>
            <a:t>Fred A. </a:t>
          </a:r>
          <a:r>
            <a:rPr lang="en-US" sz="2000" kern="1200" dirty="0" err="1" smtClean="0"/>
            <a:t>Manske</a:t>
          </a:r>
          <a:r>
            <a:rPr lang="el-GR" sz="2000" kern="1200" dirty="0" smtClean="0"/>
            <a:t>)</a:t>
          </a:r>
        </a:p>
      </dsp:txBody>
      <dsp:txXfrm>
        <a:off x="32943" y="32943"/>
        <a:ext cx="5373591" cy="1058878"/>
      </dsp:txXfrm>
    </dsp:sp>
    <dsp:sp modelId="{6C85CA80-20DF-46BB-8E00-8FCE307C2E4F}">
      <dsp:nvSpPr>
        <dsp:cNvPr id="0" name=""/>
        <dsp:cNvSpPr/>
      </dsp:nvSpPr>
      <dsp:spPr>
        <a:xfrm>
          <a:off x="559646" y="1329267"/>
          <a:ext cx="6682342" cy="11247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t>Ο Ηγέτης είναι αυτός που αναγνωρίζεται ότι άξια κατέχει τη θέση του προϊσταμένου. </a:t>
          </a:r>
          <a:endParaRPr lang="el-GR" sz="2000" kern="1200" dirty="0"/>
        </a:p>
      </dsp:txBody>
      <dsp:txXfrm>
        <a:off x="592589" y="1362210"/>
        <a:ext cx="5325712" cy="1058878"/>
      </dsp:txXfrm>
    </dsp:sp>
    <dsp:sp modelId="{38018FBD-0095-4211-A198-7D1C696F0287}">
      <dsp:nvSpPr>
        <dsp:cNvPr id="0" name=""/>
        <dsp:cNvSpPr/>
      </dsp:nvSpPr>
      <dsp:spPr>
        <a:xfrm>
          <a:off x="1110939" y="2658535"/>
          <a:ext cx="6682342" cy="1124764"/>
        </a:xfrm>
        <a:prstGeom prst="roundRect">
          <a:avLst>
            <a:gd name="adj" fmla="val 10000"/>
          </a:avLst>
        </a:prstGeom>
        <a:solidFill>
          <a:schemeClr val="accent2">
            <a:lumMod val="75000"/>
            <a:lumOff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bg1"/>
              </a:solidFill>
            </a:rPr>
            <a:t>Ηγέτης μπορεί να είναι οποιοσδήποτε άνθρωπος στην ομάδα του και όχι απαραίτητα ο/η δ/</a:t>
          </a:r>
          <a:r>
            <a:rPr lang="el-GR" sz="2000" kern="1200" dirty="0" err="1" smtClean="0">
              <a:solidFill>
                <a:schemeClr val="bg1"/>
              </a:solidFill>
            </a:rPr>
            <a:t>ντής</a:t>
          </a:r>
          <a:r>
            <a:rPr lang="el-GR" sz="2000" kern="1200" dirty="0" smtClean="0">
              <a:solidFill>
                <a:schemeClr val="bg1"/>
              </a:solidFill>
            </a:rPr>
            <a:t>-</a:t>
          </a:r>
          <a:r>
            <a:rPr lang="el-GR" sz="2000" kern="1200" dirty="0" err="1" smtClean="0">
              <a:solidFill>
                <a:schemeClr val="bg1"/>
              </a:solidFill>
            </a:rPr>
            <a:t>ντρια</a:t>
          </a:r>
          <a:r>
            <a:rPr lang="el-GR" sz="2000" kern="1200" dirty="0" smtClean="0">
              <a:solidFill>
                <a:schemeClr val="bg1"/>
              </a:solidFill>
            </a:rPr>
            <a:t> </a:t>
          </a:r>
          <a:r>
            <a:rPr lang="el-GR" sz="2000" kern="1200" dirty="0" smtClean="0">
              <a:solidFill>
                <a:schemeClr val="bg1"/>
              </a:solidFill>
            </a:rPr>
            <a:t>μιας </a:t>
          </a:r>
          <a:r>
            <a:rPr lang="el-GR" sz="2000" kern="1200" dirty="0" smtClean="0">
              <a:solidFill>
                <a:schemeClr val="bg1"/>
              </a:solidFill>
            </a:rPr>
            <a:t>σχολικής μονάδας.</a:t>
          </a:r>
          <a:endParaRPr lang="el-GR" sz="2000" kern="1200" dirty="0"/>
        </a:p>
      </dsp:txBody>
      <dsp:txXfrm>
        <a:off x="1143882" y="2691478"/>
        <a:ext cx="5334065" cy="1058878"/>
      </dsp:txXfrm>
    </dsp:sp>
    <dsp:sp modelId="{0D104BE3-58A7-4179-B280-0D5B8F1087F9}">
      <dsp:nvSpPr>
        <dsp:cNvPr id="0" name=""/>
        <dsp:cNvSpPr/>
      </dsp:nvSpPr>
      <dsp:spPr>
        <a:xfrm>
          <a:off x="1670585" y="3987803"/>
          <a:ext cx="6682342" cy="1124764"/>
        </a:xfrm>
        <a:prstGeom prst="roundRect">
          <a:avLst>
            <a:gd name="adj" fmla="val 10000"/>
          </a:avLst>
        </a:prstGeom>
        <a:solidFill>
          <a:schemeClr val="tx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bg1"/>
              </a:solidFill>
            </a:rPr>
            <a:t>Π.χ. ο γονέας ή ο/η εκπαιδευτικός που κάνει το παιδί να συμμετέχει στη μαθησιακή διαδικασία  με κέφι, ενθουσιασμό, ζήλο και αφοσίωση.</a:t>
          </a:r>
          <a:endParaRPr lang="el-GR" sz="2000" kern="1200" dirty="0">
            <a:solidFill>
              <a:schemeClr val="bg1"/>
            </a:solidFill>
          </a:endParaRPr>
        </a:p>
      </dsp:txBody>
      <dsp:txXfrm>
        <a:off x="1703528" y="4020746"/>
        <a:ext cx="5325713" cy="1058878"/>
      </dsp:txXfrm>
    </dsp:sp>
    <dsp:sp modelId="{EEFFEF8B-8671-4E72-85D7-30E2E63AA224}">
      <dsp:nvSpPr>
        <dsp:cNvPr id="0" name=""/>
        <dsp:cNvSpPr/>
      </dsp:nvSpPr>
      <dsp:spPr>
        <a:xfrm>
          <a:off x="5951245" y="861467"/>
          <a:ext cx="731097" cy="73109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l-GR" sz="3300" kern="1200"/>
        </a:p>
      </dsp:txBody>
      <dsp:txXfrm>
        <a:off x="6115742" y="861467"/>
        <a:ext cx="402103" cy="550150"/>
      </dsp:txXfrm>
    </dsp:sp>
    <dsp:sp modelId="{5C460197-F7AD-404A-AE58-6A394BC249AD}">
      <dsp:nvSpPr>
        <dsp:cNvPr id="0" name=""/>
        <dsp:cNvSpPr/>
      </dsp:nvSpPr>
      <dsp:spPr>
        <a:xfrm>
          <a:off x="6510891" y="2190735"/>
          <a:ext cx="731097" cy="73109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l-GR" sz="3300" kern="1200"/>
        </a:p>
      </dsp:txBody>
      <dsp:txXfrm>
        <a:off x="6675388" y="2190735"/>
        <a:ext cx="402103" cy="550150"/>
      </dsp:txXfrm>
    </dsp:sp>
    <dsp:sp modelId="{1566DE27-05F5-42F2-A510-1BD9757ECC63}">
      <dsp:nvSpPr>
        <dsp:cNvPr id="0" name=""/>
        <dsp:cNvSpPr/>
      </dsp:nvSpPr>
      <dsp:spPr>
        <a:xfrm>
          <a:off x="7062184" y="3520003"/>
          <a:ext cx="731097" cy="73109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l-GR" sz="3300" kern="1200"/>
        </a:p>
      </dsp:txBody>
      <dsp:txXfrm>
        <a:off x="7226681" y="3520003"/>
        <a:ext cx="402103" cy="550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2EF0-5AEE-4337-8B0B-CF5A050A593E}">
      <dsp:nvSpPr>
        <dsp:cNvPr id="0" name=""/>
        <dsp:cNvSpPr/>
      </dsp:nvSpPr>
      <dsp:spPr>
        <a:xfrm>
          <a:off x="2986977" y="2657584"/>
          <a:ext cx="2242596" cy="2160872"/>
        </a:xfrm>
        <a:prstGeom prst="ellipse">
          <a:avLst/>
        </a:pr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l-GR" sz="2400" b="1" kern="1200" dirty="0" smtClean="0"/>
        </a:p>
        <a:p>
          <a:pPr lvl="0" algn="ctr" defTabSz="1066800">
            <a:lnSpc>
              <a:spcPct val="90000"/>
            </a:lnSpc>
            <a:spcBef>
              <a:spcPct val="0"/>
            </a:spcBef>
            <a:spcAft>
              <a:spcPct val="35000"/>
            </a:spcAft>
          </a:pPr>
          <a:endParaRPr lang="el-GR" sz="2400" b="1" kern="1200" dirty="0" smtClean="0"/>
        </a:p>
        <a:p>
          <a:pPr lvl="0" algn="ctr" defTabSz="1066800">
            <a:lnSpc>
              <a:spcPct val="90000"/>
            </a:lnSpc>
            <a:spcBef>
              <a:spcPct val="0"/>
            </a:spcBef>
            <a:spcAft>
              <a:spcPct val="35000"/>
            </a:spcAft>
          </a:pPr>
          <a:r>
            <a:rPr lang="el-GR" sz="2800" b="1" kern="1200" dirty="0" smtClean="0"/>
            <a:t>Ο ηγέτης</a:t>
          </a:r>
        </a:p>
        <a:p>
          <a:pPr lvl="0" algn="ctr" defTabSz="1066800">
            <a:lnSpc>
              <a:spcPct val="90000"/>
            </a:lnSpc>
            <a:spcBef>
              <a:spcPct val="0"/>
            </a:spcBef>
            <a:spcAft>
              <a:spcPct val="35000"/>
            </a:spcAft>
          </a:pPr>
          <a:endParaRPr lang="el-GR" sz="1300" kern="1200" dirty="0" smtClean="0"/>
        </a:p>
        <a:p>
          <a:pPr lvl="0" algn="ctr" defTabSz="1066800">
            <a:lnSpc>
              <a:spcPct val="90000"/>
            </a:lnSpc>
            <a:spcBef>
              <a:spcPct val="0"/>
            </a:spcBef>
            <a:spcAft>
              <a:spcPct val="35000"/>
            </a:spcAft>
          </a:pPr>
          <a:r>
            <a:rPr lang="en-US" sz="1300" kern="1200" dirty="0" smtClean="0"/>
            <a:t>(</a:t>
          </a:r>
          <a:r>
            <a:rPr lang="en-US" sz="800" kern="1200" dirty="0" smtClean="0"/>
            <a:t>Bowles, King and Crow 2000; National Association of Secondary School Principals 1993, 1996).  </a:t>
          </a:r>
          <a:endParaRPr lang="el-GR" sz="800" kern="1200" dirty="0" smtClean="0"/>
        </a:p>
        <a:p>
          <a:pPr lvl="0" algn="ctr" defTabSz="1066800">
            <a:lnSpc>
              <a:spcPct val="90000"/>
            </a:lnSpc>
            <a:spcBef>
              <a:spcPct val="0"/>
            </a:spcBef>
            <a:spcAft>
              <a:spcPct val="35000"/>
            </a:spcAft>
          </a:pPr>
          <a:endParaRPr lang="el-GR" sz="1300" kern="1200" dirty="0"/>
        </a:p>
      </dsp:txBody>
      <dsp:txXfrm>
        <a:off x="3315398" y="2974036"/>
        <a:ext cx="1585754" cy="1527968"/>
      </dsp:txXfrm>
    </dsp:sp>
    <dsp:sp modelId="{95609D07-8F71-45A6-9E8A-61E2B22E02DA}">
      <dsp:nvSpPr>
        <dsp:cNvPr id="0" name=""/>
        <dsp:cNvSpPr/>
      </dsp:nvSpPr>
      <dsp:spPr>
        <a:xfrm rot="12463611">
          <a:off x="2114374" y="2801313"/>
          <a:ext cx="1058758" cy="594786"/>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63B63AB-1031-4F19-AE08-1BEEFD0774E0}">
      <dsp:nvSpPr>
        <dsp:cNvPr id="0" name=""/>
        <dsp:cNvSpPr/>
      </dsp:nvSpPr>
      <dsp:spPr>
        <a:xfrm>
          <a:off x="-61655" y="1872208"/>
          <a:ext cx="2479468" cy="247057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l-GR" sz="2000" kern="1200" dirty="0" smtClean="0"/>
            <a:t>-Καθοδήγηση</a:t>
          </a:r>
        </a:p>
        <a:p>
          <a:pPr lvl="0" algn="ctr" defTabSz="889000">
            <a:lnSpc>
              <a:spcPct val="90000"/>
            </a:lnSpc>
            <a:spcBef>
              <a:spcPct val="0"/>
            </a:spcBef>
            <a:spcAft>
              <a:spcPct val="35000"/>
            </a:spcAft>
          </a:pPr>
          <a:r>
            <a:rPr lang="el-GR" sz="2000" kern="1200" dirty="0" smtClean="0"/>
            <a:t> -Προγραμματισμός</a:t>
          </a:r>
        </a:p>
        <a:p>
          <a:pPr lvl="0" algn="ctr" defTabSz="889000">
            <a:lnSpc>
              <a:spcPct val="90000"/>
            </a:lnSpc>
            <a:spcBef>
              <a:spcPct val="0"/>
            </a:spcBef>
            <a:spcAft>
              <a:spcPct val="35000"/>
            </a:spcAft>
          </a:pPr>
          <a:r>
            <a:rPr lang="el-GR" sz="2000" kern="1200" dirty="0" smtClean="0"/>
            <a:t> - Διαχείριση ομάδων </a:t>
          </a:r>
        </a:p>
        <a:p>
          <a:pPr lvl="0" algn="ctr" defTabSz="889000">
            <a:lnSpc>
              <a:spcPct val="90000"/>
            </a:lnSpc>
            <a:spcBef>
              <a:spcPct val="0"/>
            </a:spcBef>
            <a:spcAft>
              <a:spcPct val="35000"/>
            </a:spcAft>
          </a:pPr>
          <a:r>
            <a:rPr lang="el-GR" sz="2000" kern="1200" dirty="0" smtClean="0"/>
            <a:t>-Υποκίνηση </a:t>
          </a:r>
        </a:p>
        <a:p>
          <a:pPr lvl="0" algn="ctr" defTabSz="889000">
            <a:lnSpc>
              <a:spcPct val="90000"/>
            </a:lnSpc>
            <a:spcBef>
              <a:spcPct val="0"/>
            </a:spcBef>
            <a:spcAft>
              <a:spcPct val="35000"/>
            </a:spcAft>
          </a:pPr>
          <a:r>
            <a:rPr lang="el-GR" sz="2000" kern="1200" dirty="0" smtClean="0"/>
            <a:t>-Εμψύχωση </a:t>
          </a:r>
          <a:endParaRPr lang="el-GR" sz="2000" kern="1200" dirty="0"/>
        </a:p>
      </dsp:txBody>
      <dsp:txXfrm>
        <a:off x="10706" y="1944569"/>
        <a:ext cx="2334746" cy="2325849"/>
      </dsp:txXfrm>
    </dsp:sp>
    <dsp:sp modelId="{1B5102BD-F52F-49A3-A122-B975787550F4}">
      <dsp:nvSpPr>
        <dsp:cNvPr id="0" name=""/>
        <dsp:cNvSpPr/>
      </dsp:nvSpPr>
      <dsp:spPr>
        <a:xfrm rot="14646702">
          <a:off x="2218097" y="1572385"/>
          <a:ext cx="1960258" cy="615848"/>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725C109-6935-482B-A617-7E8AA8EB69D8}">
      <dsp:nvSpPr>
        <dsp:cNvPr id="0" name=""/>
        <dsp:cNvSpPr/>
      </dsp:nvSpPr>
      <dsp:spPr>
        <a:xfrm>
          <a:off x="1485155" y="71999"/>
          <a:ext cx="2484867" cy="164226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t> </a:t>
          </a:r>
          <a:r>
            <a:rPr lang="el-GR" sz="2000" kern="1200" dirty="0" smtClean="0"/>
            <a:t>-Πρωτοβουλίες</a:t>
          </a:r>
        </a:p>
        <a:p>
          <a:pPr lvl="0" algn="ctr" defTabSz="800100">
            <a:lnSpc>
              <a:spcPct val="90000"/>
            </a:lnSpc>
            <a:spcBef>
              <a:spcPct val="0"/>
            </a:spcBef>
            <a:spcAft>
              <a:spcPct val="35000"/>
            </a:spcAft>
          </a:pPr>
          <a:r>
            <a:rPr lang="el-GR" sz="2000" kern="1200" dirty="0" smtClean="0"/>
            <a:t>- Καινοτομίες</a:t>
          </a:r>
        </a:p>
        <a:p>
          <a:pPr lvl="0" algn="ctr" defTabSz="800100">
            <a:lnSpc>
              <a:spcPct val="90000"/>
            </a:lnSpc>
            <a:spcBef>
              <a:spcPct val="0"/>
            </a:spcBef>
            <a:spcAft>
              <a:spcPct val="35000"/>
            </a:spcAft>
          </a:pPr>
          <a:r>
            <a:rPr lang="el-GR" sz="2000" kern="1200" dirty="0" smtClean="0"/>
            <a:t> - Αποφασιστικότητα </a:t>
          </a:r>
          <a:endParaRPr lang="el-GR" sz="2000" kern="1200" dirty="0"/>
        </a:p>
      </dsp:txBody>
      <dsp:txXfrm>
        <a:off x="1533255" y="120099"/>
        <a:ext cx="2388667" cy="1546063"/>
      </dsp:txXfrm>
    </dsp:sp>
    <dsp:sp modelId="{921F913C-DD13-49FA-9F2E-534EBBF1B142}">
      <dsp:nvSpPr>
        <dsp:cNvPr id="0" name=""/>
        <dsp:cNvSpPr/>
      </dsp:nvSpPr>
      <dsp:spPr>
        <a:xfrm rot="17700000">
          <a:off x="4137197" y="1683079"/>
          <a:ext cx="1810002" cy="615848"/>
        </a:xfrm>
        <a:prstGeom prst="lef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70749A9-33F5-4E83-B15D-EFA1C38A2301}">
      <dsp:nvSpPr>
        <dsp:cNvPr id="0" name=""/>
        <dsp:cNvSpPr/>
      </dsp:nvSpPr>
      <dsp:spPr>
        <a:xfrm>
          <a:off x="4221106" y="126581"/>
          <a:ext cx="2376621" cy="1642263"/>
        </a:xfrm>
        <a:prstGeom prst="roundRect">
          <a:avLst>
            <a:gd name="adj" fmla="val 10000"/>
          </a:avLst>
        </a:prstGeom>
        <a:solidFill>
          <a:schemeClr val="tx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l-GR" sz="1800" kern="1200" dirty="0" smtClean="0"/>
            <a:t>-</a:t>
          </a:r>
          <a:r>
            <a:rPr lang="el-GR" sz="2000" kern="1200" dirty="0" smtClean="0"/>
            <a:t>Ορίζοντες </a:t>
          </a:r>
        </a:p>
        <a:p>
          <a:pPr lvl="0" algn="ctr" defTabSz="800100">
            <a:lnSpc>
              <a:spcPct val="90000"/>
            </a:lnSpc>
            <a:spcBef>
              <a:spcPct val="0"/>
            </a:spcBef>
            <a:spcAft>
              <a:spcPct val="35000"/>
            </a:spcAft>
          </a:pPr>
          <a:r>
            <a:rPr lang="el-GR" sz="2000" kern="1200" dirty="0" smtClean="0"/>
            <a:t>- Δημιουργία οράματος </a:t>
          </a:r>
        </a:p>
        <a:p>
          <a:pPr lvl="0" algn="ctr" defTabSz="800100">
            <a:lnSpc>
              <a:spcPct val="90000"/>
            </a:lnSpc>
            <a:spcBef>
              <a:spcPct val="0"/>
            </a:spcBef>
            <a:spcAft>
              <a:spcPct val="35000"/>
            </a:spcAft>
          </a:pPr>
          <a:r>
            <a:rPr lang="el-GR" sz="2000" kern="1200" dirty="0" smtClean="0"/>
            <a:t>- Ρεαλιστικοί στόχοι</a:t>
          </a:r>
          <a:endParaRPr lang="el-GR" sz="2000" kern="1200" dirty="0"/>
        </a:p>
      </dsp:txBody>
      <dsp:txXfrm>
        <a:off x="4269206" y="174681"/>
        <a:ext cx="2280421" cy="1546063"/>
      </dsp:txXfrm>
    </dsp:sp>
    <dsp:sp modelId="{8AB9BAE9-30D4-4CF2-9981-B278A2B8762A}">
      <dsp:nvSpPr>
        <dsp:cNvPr id="0" name=""/>
        <dsp:cNvSpPr/>
      </dsp:nvSpPr>
      <dsp:spPr>
        <a:xfrm rot="20961796">
          <a:off x="5172478" y="3025086"/>
          <a:ext cx="1801189" cy="538381"/>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66E6B99-48F7-4B3F-A8BC-63AAE8A52E94}">
      <dsp:nvSpPr>
        <dsp:cNvPr id="0" name=""/>
        <dsp:cNvSpPr/>
      </dsp:nvSpPr>
      <dsp:spPr>
        <a:xfrm>
          <a:off x="6055718" y="1872205"/>
          <a:ext cx="2052829" cy="26145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l-GR" sz="1600" kern="1200" dirty="0" smtClean="0"/>
            <a:t>-</a:t>
          </a:r>
          <a:r>
            <a:rPr lang="el-GR" sz="2000" kern="1200" dirty="0" smtClean="0"/>
            <a:t>Σχολική βελτίωση</a:t>
          </a:r>
        </a:p>
        <a:p>
          <a:pPr lvl="0" algn="ctr" defTabSz="711200">
            <a:lnSpc>
              <a:spcPct val="90000"/>
            </a:lnSpc>
            <a:spcBef>
              <a:spcPct val="0"/>
            </a:spcBef>
            <a:spcAft>
              <a:spcPct val="35000"/>
            </a:spcAft>
          </a:pPr>
          <a:r>
            <a:rPr lang="el-GR" sz="2000" kern="1200" dirty="0" smtClean="0"/>
            <a:t> -Ανάπτυξη ατόμων/ομάδων </a:t>
          </a:r>
        </a:p>
        <a:p>
          <a:pPr lvl="0" algn="ctr" defTabSz="711200">
            <a:lnSpc>
              <a:spcPct val="90000"/>
            </a:lnSpc>
            <a:spcBef>
              <a:spcPct val="0"/>
            </a:spcBef>
            <a:spcAft>
              <a:spcPct val="35000"/>
            </a:spcAft>
          </a:pPr>
          <a:r>
            <a:rPr lang="el-GR" sz="2000" kern="1200" dirty="0" smtClean="0"/>
            <a:t>-Επιμόρφωση </a:t>
          </a:r>
        </a:p>
        <a:p>
          <a:pPr lvl="0" algn="ctr" defTabSz="711200">
            <a:lnSpc>
              <a:spcPct val="90000"/>
            </a:lnSpc>
            <a:spcBef>
              <a:spcPct val="0"/>
            </a:spcBef>
            <a:spcAft>
              <a:spcPct val="35000"/>
            </a:spcAft>
          </a:pPr>
          <a:r>
            <a:rPr lang="el-GR" sz="2000" kern="1200" dirty="0" smtClean="0"/>
            <a:t>-Σχολικό κλίμα</a:t>
          </a:r>
        </a:p>
        <a:p>
          <a:pPr lvl="0" algn="ctr" defTabSz="711200">
            <a:lnSpc>
              <a:spcPct val="90000"/>
            </a:lnSpc>
            <a:spcBef>
              <a:spcPct val="0"/>
            </a:spcBef>
            <a:spcAft>
              <a:spcPct val="35000"/>
            </a:spcAft>
          </a:pPr>
          <a:endParaRPr lang="el-GR" sz="1600" kern="1200" dirty="0"/>
        </a:p>
      </dsp:txBody>
      <dsp:txXfrm>
        <a:off x="6115843" y="1932330"/>
        <a:ext cx="1932579" cy="2494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A8558-F2FD-419F-81AF-AC6EDC0A25BE}">
      <dsp:nvSpPr>
        <dsp:cNvPr id="0" name=""/>
        <dsp:cNvSpPr/>
      </dsp:nvSpPr>
      <dsp:spPr>
        <a:xfrm>
          <a:off x="0" y="361493"/>
          <a:ext cx="8273478" cy="4425774"/>
        </a:xfrm>
        <a:prstGeom prst="rect">
          <a:avLst/>
        </a:prstGeom>
        <a:solidFill>
          <a:schemeClr val="lt1">
            <a:alpha val="40000"/>
            <a:hueOff val="0"/>
            <a:satOff val="0"/>
            <a:lumOff val="0"/>
            <a:alphaOff val="0"/>
          </a:schemeClr>
        </a:solidFill>
        <a:ln w="9525" cap="flat" cmpd="sng" algn="ctr">
          <a:solidFill>
            <a:schemeClr val="tx2"/>
          </a:solidFill>
          <a:prstDash val="solid"/>
        </a:ln>
        <a:effectLst/>
      </dsp:spPr>
      <dsp:style>
        <a:lnRef idx="1">
          <a:scrgbClr r="0" g="0" b="0"/>
        </a:lnRef>
        <a:fillRef idx="1">
          <a:scrgbClr r="0" g="0" b="0"/>
        </a:fillRef>
        <a:effectRef idx="0">
          <a:scrgbClr r="0" g="0" b="0"/>
        </a:effectRef>
        <a:fontRef idx="minor"/>
      </dsp:style>
      <dsp:txBody>
        <a:bodyPr spcFirstLastPara="0" vert="horz" wrap="square" lIns="1654748" tIns="106680" rIns="106680" bIns="106680" numCol="1" spcCol="1270" anchor="t" anchorCtr="0">
          <a:noAutofit/>
        </a:bodyPr>
        <a:lstStyle/>
        <a:p>
          <a:pPr lvl="0" algn="l" defTabSz="1244600">
            <a:lnSpc>
              <a:spcPct val="90000"/>
            </a:lnSpc>
            <a:spcBef>
              <a:spcPct val="0"/>
            </a:spcBef>
            <a:spcAft>
              <a:spcPct val="35000"/>
            </a:spcAft>
          </a:pPr>
          <a:r>
            <a:rPr lang="el-GR" sz="2800" b="1" u="sng" kern="1200" dirty="0" smtClean="0">
              <a:solidFill>
                <a:schemeClr val="tx2">
                  <a:lumMod val="75000"/>
                </a:schemeClr>
              </a:solidFill>
            </a:rPr>
            <a:t>Βασικά στοιχεία ηγετικής συμπεριφοράς</a:t>
          </a:r>
          <a:endParaRPr lang="el-GR" sz="2800" b="1" u="sng" kern="1200" dirty="0">
            <a:solidFill>
              <a:schemeClr val="tx2">
                <a:lumMod val="75000"/>
              </a:schemeClr>
            </a:solidFill>
          </a:endParaRPr>
        </a:p>
        <a:p>
          <a:pPr marL="228600" lvl="1" indent="-228600" algn="l" defTabSz="1066800">
            <a:lnSpc>
              <a:spcPct val="90000"/>
            </a:lnSpc>
            <a:spcBef>
              <a:spcPct val="0"/>
            </a:spcBef>
            <a:spcAft>
              <a:spcPct val="15000"/>
            </a:spcAft>
            <a:buChar char="••"/>
          </a:pPr>
          <a:r>
            <a:rPr lang="el-GR" sz="2400" kern="1200" dirty="0" smtClean="0"/>
            <a:t>Η σύλληψη ενός οράματος.</a:t>
          </a:r>
          <a:endParaRPr lang="el-GR" sz="2400" kern="1200" dirty="0"/>
        </a:p>
        <a:p>
          <a:pPr marL="228600" lvl="1" indent="-228600" algn="l" defTabSz="1066800">
            <a:lnSpc>
              <a:spcPct val="90000"/>
            </a:lnSpc>
            <a:spcBef>
              <a:spcPct val="0"/>
            </a:spcBef>
            <a:spcAft>
              <a:spcPct val="15000"/>
            </a:spcAft>
            <a:buChar char="••"/>
          </a:pPr>
          <a:r>
            <a:rPr lang="el-GR" sz="2400" kern="1200" dirty="0" smtClean="0"/>
            <a:t>Η καθοδήγηση.</a:t>
          </a:r>
          <a:endParaRPr lang="el-GR" sz="2400" kern="1200" dirty="0"/>
        </a:p>
        <a:p>
          <a:pPr marL="228600" lvl="1" indent="-228600" algn="l" defTabSz="1066800">
            <a:lnSpc>
              <a:spcPct val="90000"/>
            </a:lnSpc>
            <a:spcBef>
              <a:spcPct val="0"/>
            </a:spcBef>
            <a:spcAft>
              <a:spcPct val="15000"/>
            </a:spcAft>
            <a:buChar char="••"/>
          </a:pPr>
          <a:r>
            <a:rPr lang="el-GR" sz="2400" kern="1200" dirty="0" smtClean="0"/>
            <a:t>Η πειθώ.</a:t>
          </a:r>
          <a:endParaRPr lang="el-GR" sz="2400" kern="1200" dirty="0"/>
        </a:p>
        <a:p>
          <a:pPr marL="228600" lvl="1" indent="-228600" algn="l" defTabSz="1066800">
            <a:lnSpc>
              <a:spcPct val="90000"/>
            </a:lnSpc>
            <a:spcBef>
              <a:spcPct val="0"/>
            </a:spcBef>
            <a:spcAft>
              <a:spcPct val="15000"/>
            </a:spcAft>
            <a:buChar char="••"/>
          </a:pPr>
          <a:r>
            <a:rPr lang="el-GR" sz="2400" kern="1200" dirty="0" smtClean="0"/>
            <a:t>Η ενδυνάμωση, παρακίνηση και εμψύχωση των συνεργατών.</a:t>
          </a:r>
          <a:endParaRPr lang="el-GR" sz="2400" kern="1200" dirty="0"/>
        </a:p>
        <a:p>
          <a:pPr marL="228600" lvl="1" indent="-228600" algn="l" defTabSz="1066800">
            <a:lnSpc>
              <a:spcPct val="90000"/>
            </a:lnSpc>
            <a:spcBef>
              <a:spcPct val="0"/>
            </a:spcBef>
            <a:spcAft>
              <a:spcPct val="15000"/>
            </a:spcAft>
            <a:buChar char="••"/>
          </a:pPr>
          <a:r>
            <a:rPr lang="el-GR" sz="2400" kern="1200" dirty="0" smtClean="0"/>
            <a:t>Η επιβράβευση των ατόμων.</a:t>
          </a:r>
          <a:endParaRPr lang="el-GR" sz="2400" kern="1200" dirty="0"/>
        </a:p>
        <a:p>
          <a:pPr marL="228600" lvl="1" indent="-228600" algn="l" defTabSz="1066800">
            <a:lnSpc>
              <a:spcPct val="90000"/>
            </a:lnSpc>
            <a:spcBef>
              <a:spcPct val="0"/>
            </a:spcBef>
            <a:spcAft>
              <a:spcPct val="15000"/>
            </a:spcAft>
            <a:buChar char="••"/>
          </a:pPr>
          <a:r>
            <a:rPr lang="el-GR" sz="2400" kern="1200" dirty="0" smtClean="0"/>
            <a:t>Η </a:t>
          </a:r>
          <a:r>
            <a:rPr lang="el-GR" sz="2400" kern="1200" dirty="0" smtClean="0">
              <a:hlinkClick xmlns:r="http://schemas.openxmlformats.org/officeDocument/2006/relationships" r:id="rId1"/>
            </a:rPr>
            <a:t>δημιουργία ομάδα</a:t>
          </a:r>
          <a:r>
            <a:rPr lang="el-GR" sz="2400" kern="1200" dirty="0" smtClean="0"/>
            <a:t>ς – ανάπτυξη ατόμων/ομάδας  και το θετικό κλίμα σε αυτή.</a:t>
          </a:r>
          <a:endParaRPr lang="el-GR" sz="2400" kern="1200" dirty="0"/>
        </a:p>
        <a:p>
          <a:pPr marL="285750" lvl="1" indent="-285750" algn="l" defTabSz="1244600">
            <a:lnSpc>
              <a:spcPct val="90000"/>
            </a:lnSpc>
            <a:spcBef>
              <a:spcPct val="0"/>
            </a:spcBef>
            <a:spcAft>
              <a:spcPct val="15000"/>
            </a:spcAft>
            <a:buChar char="••"/>
          </a:pPr>
          <a:endParaRPr lang="el-GR" sz="2800" kern="1200" dirty="0"/>
        </a:p>
        <a:p>
          <a:pPr marL="285750" lvl="1" indent="-285750" algn="l" defTabSz="1244600">
            <a:lnSpc>
              <a:spcPct val="90000"/>
            </a:lnSpc>
            <a:spcBef>
              <a:spcPct val="0"/>
            </a:spcBef>
            <a:spcAft>
              <a:spcPct val="15000"/>
            </a:spcAft>
            <a:buChar char="••"/>
          </a:pPr>
          <a:endParaRPr lang="el-GR" sz="2800" kern="1200" dirty="0"/>
        </a:p>
      </dsp:txBody>
      <dsp:txXfrm>
        <a:off x="0" y="361493"/>
        <a:ext cx="8273478" cy="4425774"/>
      </dsp:txXfrm>
    </dsp:sp>
    <dsp:sp modelId="{57A579DB-637C-4CCF-8E16-C1D9DCACF849}">
      <dsp:nvSpPr>
        <dsp:cNvPr id="0" name=""/>
        <dsp:cNvSpPr/>
      </dsp:nvSpPr>
      <dsp:spPr>
        <a:xfrm>
          <a:off x="171459" y="832916"/>
          <a:ext cx="1454511" cy="2821857"/>
        </a:xfrm>
        <a:prstGeom prst="rect">
          <a:avLst/>
        </a:prstGeom>
        <a:blipFill rotWithShape="1">
          <a:blip xmlns:r="http://schemas.openxmlformats.org/officeDocument/2006/relationships" r:embed="rId2"/>
          <a:stretch>
            <a:fillRect/>
          </a:stretch>
        </a:blip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0241B-A716-4CD0-AD26-40EDEF7386F7}">
      <dsp:nvSpPr>
        <dsp:cNvPr id="0" name=""/>
        <dsp:cNvSpPr/>
      </dsp:nvSpPr>
      <dsp:spPr>
        <a:xfrm>
          <a:off x="0" y="241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C78F9-49FE-474C-81DC-AF27BF2E5533}">
      <dsp:nvSpPr>
        <dsp:cNvPr id="0" name=""/>
        <dsp:cNvSpPr/>
      </dsp:nvSpPr>
      <dsp:spPr>
        <a:xfrm>
          <a:off x="0" y="2414"/>
          <a:ext cx="2236745" cy="494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smtClean="0">
              <a:solidFill>
                <a:schemeClr val="tx2"/>
              </a:solidFill>
            </a:rPr>
            <a:t>Βασικά στοιχεία που συνθέτουν την ηγετική συμπεριφορά</a:t>
          </a:r>
          <a:endParaRPr lang="el-GR" sz="2000" b="1" kern="1200" dirty="0">
            <a:solidFill>
              <a:schemeClr val="tx2"/>
            </a:solidFill>
          </a:endParaRPr>
        </a:p>
      </dsp:txBody>
      <dsp:txXfrm>
        <a:off x="0" y="2414"/>
        <a:ext cx="2236745" cy="4940208"/>
      </dsp:txXfrm>
    </dsp:sp>
    <dsp:sp modelId="{0BF355F2-F544-4A24-9A03-AC902090DE26}">
      <dsp:nvSpPr>
        <dsp:cNvPr id="0" name=""/>
        <dsp:cNvSpPr/>
      </dsp:nvSpPr>
      <dsp:spPr>
        <a:xfrm>
          <a:off x="2314583" y="71868"/>
          <a:ext cx="5879824" cy="1244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Διαμόρφωση στόχων </a:t>
          </a:r>
          <a:r>
            <a:rPr lang="el-GR" sz="2400" kern="1200" dirty="0" smtClean="0"/>
            <a:t>και προγραμματισμός -σχεδιασμός για την υλοποίησή τους. </a:t>
          </a:r>
          <a:endParaRPr lang="el-GR" sz="2400" kern="1200" dirty="0"/>
        </a:p>
      </dsp:txBody>
      <dsp:txXfrm>
        <a:off x="2314583" y="71868"/>
        <a:ext cx="5879824" cy="1244701"/>
      </dsp:txXfrm>
    </dsp:sp>
    <dsp:sp modelId="{676F8809-1E02-4900-8A8A-23D02736EBF6}">
      <dsp:nvSpPr>
        <dsp:cNvPr id="0" name=""/>
        <dsp:cNvSpPr/>
      </dsp:nvSpPr>
      <dsp:spPr>
        <a:xfrm>
          <a:off x="2236745" y="1309350"/>
          <a:ext cx="59921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F9239-606A-4FF7-86E2-58C2B48BE174}">
      <dsp:nvSpPr>
        <dsp:cNvPr id="0" name=""/>
        <dsp:cNvSpPr/>
      </dsp:nvSpPr>
      <dsp:spPr>
        <a:xfrm>
          <a:off x="2314583" y="1084993"/>
          <a:ext cx="5879824" cy="88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Συνεχής βελτίωση</a:t>
          </a:r>
          <a:r>
            <a:rPr lang="el-GR" sz="2400" kern="1200" dirty="0" smtClean="0"/>
            <a:t> των ατόμων, των μέσων, των διαδικασιών και συστημάτων και εισαγωγή καινοτομιών.</a:t>
          </a:r>
          <a:endParaRPr lang="el-GR" sz="2400" kern="1200" dirty="0"/>
        </a:p>
      </dsp:txBody>
      <dsp:txXfrm>
        <a:off x="2314583" y="1084993"/>
        <a:ext cx="5879824" cy="886339"/>
      </dsp:txXfrm>
    </dsp:sp>
    <dsp:sp modelId="{A10AEB5F-0E92-4410-A168-47E8D0B0E74C}">
      <dsp:nvSpPr>
        <dsp:cNvPr id="0" name=""/>
        <dsp:cNvSpPr/>
      </dsp:nvSpPr>
      <dsp:spPr>
        <a:xfrm>
          <a:off x="2236745" y="2257924"/>
          <a:ext cx="59921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EECD4-ED0F-499B-8704-67D7227609B9}">
      <dsp:nvSpPr>
        <dsp:cNvPr id="0" name=""/>
        <dsp:cNvSpPr/>
      </dsp:nvSpPr>
      <dsp:spPr>
        <a:xfrm>
          <a:off x="2349098" y="2320159"/>
          <a:ext cx="5873767" cy="152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Παρακολούθηση </a:t>
          </a:r>
          <a:r>
            <a:rPr lang="el-GR" sz="2400" kern="1200" dirty="0" smtClean="0"/>
            <a:t>του (</a:t>
          </a:r>
          <a:r>
            <a:rPr lang="el-GR" sz="2400" kern="1200" dirty="0" err="1" smtClean="0"/>
            <a:t>οργανωσιακού</a:t>
          </a:r>
          <a:r>
            <a:rPr lang="el-GR" sz="2400" kern="1200" dirty="0" smtClean="0"/>
            <a:t> και όχι μόνο) περιβάλλοντος, η αντιμετώπιση των περιορισμών και των απειλών και η αξιοποίηση των ευκαιριών (</a:t>
          </a:r>
          <a:r>
            <a:rPr lang="en-US" sz="2400" kern="1200" dirty="0" err="1" smtClean="0"/>
            <a:t>swot</a:t>
          </a:r>
          <a:r>
            <a:rPr lang="en-US" sz="2400" kern="1200" dirty="0" smtClean="0"/>
            <a:t> analysis)</a:t>
          </a:r>
          <a:r>
            <a:rPr lang="el-GR" sz="2400" kern="1200" dirty="0" smtClean="0"/>
            <a:t>.</a:t>
          </a:r>
          <a:endParaRPr lang="el-GR" sz="2400" kern="1200" dirty="0"/>
        </a:p>
      </dsp:txBody>
      <dsp:txXfrm>
        <a:off x="2349098" y="2320159"/>
        <a:ext cx="5873767" cy="1521771"/>
      </dsp:txXfrm>
    </dsp:sp>
    <dsp:sp modelId="{050A879B-419F-4922-80B4-D07E1A3E30E0}">
      <dsp:nvSpPr>
        <dsp:cNvPr id="0" name=""/>
        <dsp:cNvSpPr/>
      </dsp:nvSpPr>
      <dsp:spPr>
        <a:xfrm>
          <a:off x="2236745" y="3841931"/>
          <a:ext cx="59921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C88C9-D648-48C8-AB1D-B2FDF5681EEE}">
      <dsp:nvSpPr>
        <dsp:cNvPr id="0" name=""/>
        <dsp:cNvSpPr/>
      </dsp:nvSpPr>
      <dsp:spPr>
        <a:xfrm>
          <a:off x="2349098" y="3904166"/>
          <a:ext cx="5804797" cy="97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Ανάπτυξη</a:t>
          </a:r>
          <a:r>
            <a:rPr lang="el-GR" sz="2400" kern="1200" dirty="0" smtClean="0"/>
            <a:t> της παιδείας (νοοτροπία-</a:t>
          </a:r>
          <a:r>
            <a:rPr lang="el-GR" sz="2400" kern="1200" dirty="0" err="1" smtClean="0"/>
            <a:t>κουλτούρ</a:t>
          </a:r>
          <a:r>
            <a:rPr lang="el-GR" sz="2400" kern="1200" dirty="0" smtClean="0"/>
            <a:t>α) στο χώρο της ευθύνης του.</a:t>
          </a:r>
          <a:endParaRPr lang="el-GR" sz="2400" kern="1200" dirty="0"/>
        </a:p>
      </dsp:txBody>
      <dsp:txXfrm>
        <a:off x="2349098" y="3904166"/>
        <a:ext cx="5804797" cy="971613"/>
      </dsp:txXfrm>
    </dsp:sp>
    <dsp:sp modelId="{BE00BB5E-D12F-4DA2-A27B-FA9B833AF469}">
      <dsp:nvSpPr>
        <dsp:cNvPr id="0" name=""/>
        <dsp:cNvSpPr/>
      </dsp:nvSpPr>
      <dsp:spPr>
        <a:xfrm>
          <a:off x="2236745" y="4875780"/>
          <a:ext cx="59921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7F6D-D624-4E38-BCDB-B2AA31DC5CAB}">
      <dsp:nvSpPr>
        <dsp:cNvPr id="0" name=""/>
        <dsp:cNvSpPr/>
      </dsp:nvSpPr>
      <dsp:spPr>
        <a:xfrm rot="10800000">
          <a:off x="374008" y="0"/>
          <a:ext cx="1391872" cy="276785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A04E9-65DE-4767-A68E-9F171E293C1F}">
      <dsp:nvSpPr>
        <dsp:cNvPr id="0" name=""/>
        <dsp:cNvSpPr/>
      </dsp:nvSpPr>
      <dsp:spPr>
        <a:xfrm>
          <a:off x="1392771" y="0"/>
          <a:ext cx="1750900" cy="27678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Τι μπορούν να επηρεάσουν οι ηγέτες…</a:t>
          </a:r>
          <a:endParaRPr lang="el-GR" sz="2000" b="1" kern="1200" dirty="0"/>
        </a:p>
      </dsp:txBody>
      <dsp:txXfrm>
        <a:off x="1478243" y="85472"/>
        <a:ext cx="1579956" cy="2596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C9F5C-A809-47BC-BB66-BDDC9986FF52}">
      <dsp:nvSpPr>
        <dsp:cNvPr id="0" name=""/>
        <dsp:cNvSpPr/>
      </dsp:nvSpPr>
      <dsp:spPr>
        <a:xfrm>
          <a:off x="72010" y="1800198"/>
          <a:ext cx="1477869" cy="1477869"/>
        </a:xfrm>
        <a:prstGeom prst="ellipse">
          <a:avLst/>
        </a:prstGeom>
        <a:solidFill>
          <a:schemeClr val="accent2">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l-GR" sz="2400" kern="1200" dirty="0" smtClean="0"/>
            <a:t>Ηγεσία </a:t>
          </a:r>
          <a:endParaRPr lang="el-GR" sz="2400" kern="1200" dirty="0"/>
        </a:p>
      </dsp:txBody>
      <dsp:txXfrm>
        <a:off x="288439" y="2016627"/>
        <a:ext cx="1045011" cy="1045011"/>
      </dsp:txXfrm>
    </dsp:sp>
    <dsp:sp modelId="{02FAF8C5-2775-4080-8B37-3CFBB315C5D0}">
      <dsp:nvSpPr>
        <dsp:cNvPr id="0" name=""/>
        <dsp:cNvSpPr/>
      </dsp:nvSpPr>
      <dsp:spPr>
        <a:xfrm rot="18727876">
          <a:off x="1514390" y="2338180"/>
          <a:ext cx="434523" cy="0"/>
        </a:xfrm>
        <a:custGeom>
          <a:avLst/>
          <a:gdLst/>
          <a:ahLst/>
          <a:cxnLst/>
          <a:rect l="0" t="0" r="0" b="0"/>
          <a:pathLst>
            <a:path>
              <a:moveTo>
                <a:pt x="0" y="0"/>
              </a:moveTo>
              <a:lnTo>
                <a:pt x="43452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34D4B-320B-468C-81CE-3AF1B5EBDE48}">
      <dsp:nvSpPr>
        <dsp:cNvPr id="0" name=""/>
        <dsp:cNvSpPr/>
      </dsp:nvSpPr>
      <dsp:spPr>
        <a:xfrm rot="13358555">
          <a:off x="3383957" y="2340581"/>
          <a:ext cx="482782" cy="0"/>
        </a:xfrm>
        <a:custGeom>
          <a:avLst/>
          <a:gdLst/>
          <a:ahLst/>
          <a:cxnLst/>
          <a:rect l="0" t="0" r="0" b="0"/>
          <a:pathLst>
            <a:path>
              <a:moveTo>
                <a:pt x="0" y="0"/>
              </a:moveTo>
              <a:lnTo>
                <a:pt x="48278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DF9A8-85C3-4EC3-9B21-6F25AA7EA88D}">
      <dsp:nvSpPr>
        <dsp:cNvPr id="0" name=""/>
        <dsp:cNvSpPr/>
      </dsp:nvSpPr>
      <dsp:spPr>
        <a:xfrm>
          <a:off x="1877398" y="2177057"/>
          <a:ext cx="172742"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F8B02-8D97-4CB8-BF21-1DB1230CC2C8}">
      <dsp:nvSpPr>
        <dsp:cNvPr id="0" name=""/>
        <dsp:cNvSpPr/>
      </dsp:nvSpPr>
      <dsp:spPr>
        <a:xfrm>
          <a:off x="2050141" y="1809587"/>
          <a:ext cx="1224899" cy="734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t>Δεν είναι</a:t>
          </a:r>
          <a:endParaRPr lang="el-GR" sz="1600" b="1" kern="1200" dirty="0"/>
        </a:p>
      </dsp:txBody>
      <dsp:txXfrm>
        <a:off x="2050141" y="1809587"/>
        <a:ext cx="1224899" cy="734939"/>
      </dsp:txXfrm>
    </dsp:sp>
    <dsp:sp modelId="{5D4B4A4D-5271-48EC-917D-ACBC7C403C26}">
      <dsp:nvSpPr>
        <dsp:cNvPr id="0" name=""/>
        <dsp:cNvSpPr/>
      </dsp:nvSpPr>
      <dsp:spPr>
        <a:xfrm>
          <a:off x="3275040" y="2177057"/>
          <a:ext cx="172742"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07912-82E9-4F4B-9C66-2C32409B0353}">
      <dsp:nvSpPr>
        <dsp:cNvPr id="0" name=""/>
        <dsp:cNvSpPr/>
      </dsp:nvSpPr>
      <dsp:spPr>
        <a:xfrm rot="2922258">
          <a:off x="1510806" y="2746072"/>
          <a:ext cx="441691" cy="0"/>
        </a:xfrm>
        <a:custGeom>
          <a:avLst/>
          <a:gdLst/>
          <a:ahLst/>
          <a:cxnLst/>
          <a:rect l="0" t="0" r="0" b="0"/>
          <a:pathLst>
            <a:path>
              <a:moveTo>
                <a:pt x="0" y="0"/>
              </a:moveTo>
              <a:lnTo>
                <a:pt x="44169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83520-6901-433B-AE8A-B4309CF8C531}">
      <dsp:nvSpPr>
        <dsp:cNvPr id="0" name=""/>
        <dsp:cNvSpPr/>
      </dsp:nvSpPr>
      <dsp:spPr>
        <a:xfrm rot="8241445">
          <a:off x="3383957" y="2748472"/>
          <a:ext cx="482782" cy="0"/>
        </a:xfrm>
        <a:custGeom>
          <a:avLst/>
          <a:gdLst/>
          <a:ahLst/>
          <a:cxnLst/>
          <a:rect l="0" t="0" r="0" b="0"/>
          <a:pathLst>
            <a:path>
              <a:moveTo>
                <a:pt x="0" y="0"/>
              </a:moveTo>
              <a:lnTo>
                <a:pt x="48278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DDCE1-D5B2-4586-9A07-672419FDB263}">
      <dsp:nvSpPr>
        <dsp:cNvPr id="0" name=""/>
        <dsp:cNvSpPr/>
      </dsp:nvSpPr>
      <dsp:spPr>
        <a:xfrm>
          <a:off x="1877398" y="2911996"/>
          <a:ext cx="172742"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6D633-ED3F-4678-9A31-684E42E4A0A7}">
      <dsp:nvSpPr>
        <dsp:cNvPr id="0" name=""/>
        <dsp:cNvSpPr/>
      </dsp:nvSpPr>
      <dsp:spPr>
        <a:xfrm>
          <a:off x="2050141" y="2544527"/>
          <a:ext cx="1224899" cy="734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t>ταυτόσημη έννοια</a:t>
          </a:r>
          <a:endParaRPr lang="el-GR" sz="1600" b="1" kern="1200" dirty="0"/>
        </a:p>
      </dsp:txBody>
      <dsp:txXfrm>
        <a:off x="2050141" y="2544527"/>
        <a:ext cx="1224899" cy="734939"/>
      </dsp:txXfrm>
    </dsp:sp>
    <dsp:sp modelId="{0578CF5A-B26B-42B5-9C45-1212D2E8921C}">
      <dsp:nvSpPr>
        <dsp:cNvPr id="0" name=""/>
        <dsp:cNvSpPr/>
      </dsp:nvSpPr>
      <dsp:spPr>
        <a:xfrm>
          <a:off x="3275040" y="2911996"/>
          <a:ext cx="172742"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85474-350B-43CB-A6E4-1469958F49E4}">
      <dsp:nvSpPr>
        <dsp:cNvPr id="0" name=""/>
        <dsp:cNvSpPr/>
      </dsp:nvSpPr>
      <dsp:spPr>
        <a:xfrm>
          <a:off x="3846807" y="1805592"/>
          <a:ext cx="1477869" cy="1477869"/>
        </a:xfrm>
        <a:prstGeom prst="ellips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l-GR" sz="2400" kern="1200" dirty="0" smtClean="0"/>
            <a:t>Δύναμη </a:t>
          </a:r>
          <a:endParaRPr lang="el-GR" sz="2400" kern="1200" dirty="0"/>
        </a:p>
      </dsp:txBody>
      <dsp:txXfrm>
        <a:off x="4063236" y="2022021"/>
        <a:ext cx="1045011" cy="1045011"/>
      </dsp:txXfrm>
    </dsp:sp>
    <dsp:sp modelId="{04C85182-0B22-4767-AE29-39FED87623AD}">
      <dsp:nvSpPr>
        <dsp:cNvPr id="0" name=""/>
        <dsp:cNvSpPr/>
      </dsp:nvSpPr>
      <dsp:spPr>
        <a:xfrm>
          <a:off x="5324676" y="1805592"/>
          <a:ext cx="1477869" cy="1477869"/>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l-GR" sz="2400" kern="1200" dirty="0" smtClean="0"/>
            <a:t>Επιρροή</a:t>
          </a:r>
          <a:endParaRPr lang="el-GR" sz="2400" kern="1200" dirty="0"/>
        </a:p>
      </dsp:txBody>
      <dsp:txXfrm>
        <a:off x="5541105" y="2022021"/>
        <a:ext cx="1045011" cy="1045011"/>
      </dsp:txXfrm>
    </dsp:sp>
    <dsp:sp modelId="{650AB249-D460-43D3-B676-09ED9831B4D3}">
      <dsp:nvSpPr>
        <dsp:cNvPr id="0" name=""/>
        <dsp:cNvSpPr/>
      </dsp:nvSpPr>
      <dsp:spPr>
        <a:xfrm>
          <a:off x="6802545" y="1805592"/>
          <a:ext cx="1477869" cy="1477869"/>
        </a:xfrm>
        <a:prstGeom prst="ellipse">
          <a:avLst/>
        </a:prstGeom>
        <a:gradFill rotWithShape="0">
          <a:gsLst>
            <a:gs pos="0">
              <a:schemeClr val="accent5">
                <a:hueOff val="-4090756"/>
                <a:satOff val="40798"/>
                <a:lumOff val="-14704"/>
                <a:alphaOff val="0"/>
                <a:shade val="51000"/>
                <a:satMod val="130000"/>
              </a:schemeClr>
            </a:gs>
            <a:gs pos="80000">
              <a:schemeClr val="accent5">
                <a:hueOff val="-4090756"/>
                <a:satOff val="40798"/>
                <a:lumOff val="-14704"/>
                <a:alphaOff val="0"/>
                <a:shade val="93000"/>
                <a:satMod val="130000"/>
              </a:schemeClr>
            </a:gs>
            <a:gs pos="100000">
              <a:schemeClr val="accent5">
                <a:hueOff val="-4090756"/>
                <a:satOff val="40798"/>
                <a:lumOff val="-147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l-GR" sz="2400" kern="1200" dirty="0" smtClean="0"/>
            <a:t>Εξουσία </a:t>
          </a:r>
          <a:endParaRPr lang="el-GR" sz="2400" kern="1200" dirty="0"/>
        </a:p>
      </dsp:txBody>
      <dsp:txXfrm>
        <a:off x="7018974" y="2022021"/>
        <a:ext cx="1045011" cy="1045011"/>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F67E59A-CD36-422C-BF88-48160B6701B9}" type="datetimeFigureOut">
              <a:rPr lang="el-GR" smtClean="0"/>
              <a:t>27/11/2019</a:t>
            </a:fld>
            <a:endParaRPr lang="el-GR"/>
          </a:p>
        </p:txBody>
      </p:sp>
      <p:sp>
        <p:nvSpPr>
          <p:cNvPr id="4" name="Θέση υποσέλιδου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48220A2-DD29-40F0-B43F-E3760BEFD17E}" type="slidenum">
              <a:rPr lang="el-GR" smtClean="0"/>
              <a:t>‹#›</a:t>
            </a:fld>
            <a:endParaRPr lang="el-GR"/>
          </a:p>
        </p:txBody>
      </p:sp>
    </p:spTree>
    <p:extLst>
      <p:ext uri="{BB962C8B-B14F-4D97-AF65-F5344CB8AC3E}">
        <p14:creationId xmlns:p14="http://schemas.microsoft.com/office/powerpoint/2010/main" val="9845179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6" name="Title 15"/>
          <p:cNvSpPr>
            <a:spLocks noGrp="1"/>
          </p:cNvSpPr>
          <p:nvPr>
            <p:ph type="title"/>
          </p:nvPr>
        </p:nvSpPr>
        <p:spPr>
          <a:xfrm>
            <a:off x="2438400" y="1447800"/>
            <a:ext cx="3962400" cy="2133600"/>
          </a:xfrm>
        </p:spPr>
        <p:txBody>
          <a:bodyPr anchor="b"/>
          <a:lstStyle/>
          <a:p>
            <a:r>
              <a:rPr lang="el-GR" smtClean="0"/>
              <a:t>Στυλ κύριου τίτλου</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86E3FDD-7EF2-4FA9-B50D-797848A9E709}" type="datetimeFigureOut">
              <a:rPr lang="el-GR" smtClean="0"/>
              <a:t>27/11/2019</a:t>
            </a:fld>
            <a:endParaRPr lang="el-G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73A0D7F-A9FE-4976-BF37-AC88F2490D76}" type="slidenum">
              <a:rPr lang="el-GR" smtClean="0"/>
              <a:t>‹#›</a:t>
            </a:fld>
            <a:endParaRPr lang="el-GR"/>
          </a:p>
        </p:txBody>
      </p:sp>
      <p:sp>
        <p:nvSpPr>
          <p:cNvPr id="15" name="Footer Placeholder 14"/>
          <p:cNvSpPr>
            <a:spLocks noGrp="1"/>
          </p:cNvSpPr>
          <p:nvPr>
            <p:ph type="ftr" sz="quarter" idx="12"/>
          </p:nvPr>
        </p:nvSpPr>
        <p:spPr>
          <a:xfrm>
            <a:off x="3581400" y="6296248"/>
            <a:ext cx="2820987" cy="152400"/>
          </a:xfrm>
        </p:spPr>
        <p:txBody>
          <a:bodyPr/>
          <a:lstStyle/>
          <a:p>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Date Placeholder 12"/>
          <p:cNvSpPr>
            <a:spLocks noGrp="1"/>
          </p:cNvSpPr>
          <p:nvPr>
            <p:ph type="dt" sz="half" idx="10"/>
          </p:nvPr>
        </p:nvSpPr>
        <p:spPr/>
        <p:txBody>
          <a:bodyPr/>
          <a:lstStyle/>
          <a:p>
            <a:fld id="{B86E3FDD-7EF2-4FA9-B50D-797848A9E709}" type="datetimeFigureOut">
              <a:rPr lang="el-GR" smtClean="0"/>
              <a:t>27/11/2019</a:t>
            </a:fld>
            <a:endParaRPr lang="el-GR"/>
          </a:p>
        </p:txBody>
      </p:sp>
      <p:sp>
        <p:nvSpPr>
          <p:cNvPr id="14" name="Slide Number Placeholder 13"/>
          <p:cNvSpPr>
            <a:spLocks noGrp="1"/>
          </p:cNvSpPr>
          <p:nvPr>
            <p:ph type="sldNum" sz="quarter" idx="11"/>
          </p:nvPr>
        </p:nvSpPr>
        <p:spPr/>
        <p:txBody>
          <a:bodyPr/>
          <a:lstStyle/>
          <a:p>
            <a:fld id="{B73A0D7F-A9FE-4976-BF37-AC88F2490D76}"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Date Placeholder 12"/>
          <p:cNvSpPr>
            <a:spLocks noGrp="1"/>
          </p:cNvSpPr>
          <p:nvPr>
            <p:ph type="dt" sz="half" idx="10"/>
          </p:nvPr>
        </p:nvSpPr>
        <p:spPr/>
        <p:txBody>
          <a:bodyPr/>
          <a:lstStyle/>
          <a:p>
            <a:fld id="{B86E3FDD-7EF2-4FA9-B50D-797848A9E709}" type="datetimeFigureOut">
              <a:rPr lang="el-GR" smtClean="0"/>
              <a:t>27/11/2019</a:t>
            </a:fld>
            <a:endParaRPr lang="el-GR"/>
          </a:p>
        </p:txBody>
      </p:sp>
      <p:sp>
        <p:nvSpPr>
          <p:cNvPr id="14" name="Slide Number Placeholder 13"/>
          <p:cNvSpPr>
            <a:spLocks noGrp="1"/>
          </p:cNvSpPr>
          <p:nvPr>
            <p:ph type="sldNum" sz="quarter" idx="11"/>
          </p:nvPr>
        </p:nvSpPr>
        <p:spPr/>
        <p:txBody>
          <a:bodyPr/>
          <a:lstStyle/>
          <a:p>
            <a:fld id="{B73A0D7F-A9FE-4976-BF37-AC88F2490D76}"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6" name="Title 15"/>
          <p:cNvSpPr>
            <a:spLocks noGrp="1"/>
          </p:cNvSpPr>
          <p:nvPr>
            <p:ph type="title"/>
          </p:nvPr>
        </p:nvSpPr>
        <p:spPr/>
        <p:txBody>
          <a:bodyPr/>
          <a:lstStyle/>
          <a:p>
            <a:r>
              <a:rPr lang="el-GR" smtClean="0"/>
              <a:t>Στυλ κύριου τίτλου</a:t>
            </a:r>
            <a:endParaRPr lang="en-US"/>
          </a:p>
        </p:txBody>
      </p:sp>
      <p:sp>
        <p:nvSpPr>
          <p:cNvPr id="10" name="Date Placeholder 9"/>
          <p:cNvSpPr>
            <a:spLocks noGrp="1"/>
          </p:cNvSpPr>
          <p:nvPr>
            <p:ph type="dt" sz="half" idx="10"/>
          </p:nvPr>
        </p:nvSpPr>
        <p:spPr/>
        <p:txBody>
          <a:bodyPr/>
          <a:lstStyle/>
          <a:p>
            <a:fld id="{B86E3FDD-7EF2-4FA9-B50D-797848A9E709}" type="datetimeFigureOut">
              <a:rPr lang="el-GR" smtClean="0"/>
              <a:t>27/11/2019</a:t>
            </a:fld>
            <a:endParaRPr lang="el-GR"/>
          </a:p>
        </p:txBody>
      </p:sp>
      <p:sp>
        <p:nvSpPr>
          <p:cNvPr id="11" name="Slide Number Placeholder 10"/>
          <p:cNvSpPr>
            <a:spLocks noGrp="1"/>
          </p:cNvSpPr>
          <p:nvPr>
            <p:ph type="sldNum" sz="quarter" idx="11"/>
          </p:nvPr>
        </p:nvSpPr>
        <p:spPr/>
        <p:txBody>
          <a:bodyPr/>
          <a:lstStyle/>
          <a:p>
            <a:fld id="{B73A0D7F-A9FE-4976-BF37-AC88F2490D76}" type="slidenum">
              <a:rPr lang="el-GR" smtClean="0"/>
              <a:t>‹#›</a:t>
            </a:fld>
            <a:endParaRPr lang="el-GR"/>
          </a:p>
        </p:txBody>
      </p:sp>
      <p:sp>
        <p:nvSpPr>
          <p:cNvPr id="12" name="Footer Placeholder 11"/>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86E3FDD-7EF2-4FA9-B50D-797848A9E709}" type="datetimeFigureOut">
              <a:rPr lang="el-GR" smtClean="0"/>
              <a:t>27/11/2019</a:t>
            </a:fld>
            <a:endParaRPr lang="el-GR"/>
          </a:p>
        </p:txBody>
      </p:sp>
      <p:sp>
        <p:nvSpPr>
          <p:cNvPr id="13" name="Slide Number Placeholder 12"/>
          <p:cNvSpPr>
            <a:spLocks noGrp="1"/>
          </p:cNvSpPr>
          <p:nvPr>
            <p:ph type="sldNum" sz="quarter" idx="11"/>
          </p:nvPr>
        </p:nvSpPr>
        <p:spPr>
          <a:xfrm>
            <a:off x="4116388" y="6400800"/>
            <a:ext cx="533400" cy="152400"/>
          </a:xfrm>
        </p:spPr>
        <p:txBody>
          <a:bodyPr/>
          <a:lstStyle/>
          <a:p>
            <a:fld id="{B73A0D7F-A9FE-4976-BF37-AC88F2490D76}" type="slidenum">
              <a:rPr lang="el-GR" smtClean="0"/>
              <a:t>‹#›</a:t>
            </a:fld>
            <a:endParaRPr lang="el-GR"/>
          </a:p>
        </p:txBody>
      </p:sp>
      <p:sp>
        <p:nvSpPr>
          <p:cNvPr id="14" name="Footer Placeholder 13"/>
          <p:cNvSpPr>
            <a:spLocks noGrp="1"/>
          </p:cNvSpPr>
          <p:nvPr>
            <p:ph type="ftr" sz="quarter" idx="12"/>
          </p:nvPr>
        </p:nvSpPr>
        <p:spPr>
          <a:xfrm>
            <a:off x="838200" y="6296248"/>
            <a:ext cx="2820987" cy="152400"/>
          </a:xfrm>
        </p:spPr>
        <p:txBody>
          <a:bodyPr/>
          <a:lstStyle/>
          <a:p>
            <a:endParaRPr lang="el-GR"/>
          </a:p>
        </p:txBody>
      </p:sp>
      <p:sp>
        <p:nvSpPr>
          <p:cNvPr id="15" name="Title 14"/>
          <p:cNvSpPr>
            <a:spLocks noGrp="1"/>
          </p:cNvSpPr>
          <p:nvPr>
            <p:ph type="title"/>
          </p:nvPr>
        </p:nvSpPr>
        <p:spPr>
          <a:xfrm>
            <a:off x="457200" y="1828800"/>
            <a:ext cx="3200400" cy="1752600"/>
          </a:xfrm>
        </p:spPr>
        <p:txBody>
          <a:bodyPr anchor="b"/>
          <a:lstStyle/>
          <a:p>
            <a:r>
              <a:rPr lang="el-GR" smtClean="0"/>
              <a:t>Στυλ κύριου τίτλου</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l-GR" smtClean="0"/>
              <a:t>Στυλ υποδείγματος κειμένου</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Title 1"/>
          <p:cNvSpPr>
            <a:spLocks noGrp="1"/>
          </p:cNvSpPr>
          <p:nvPr>
            <p:ph type="title"/>
          </p:nvPr>
        </p:nvSpPr>
        <p:spPr>
          <a:xfrm>
            <a:off x="4876800" y="457200"/>
            <a:ext cx="2819400" cy="5714999"/>
          </a:xfrm>
        </p:spPr>
        <p:txBody>
          <a:bodyPr/>
          <a:lstStyle/>
          <a:p>
            <a:r>
              <a:rPr lang="el-GR" smtClean="0"/>
              <a:t>Στυλ κύριου τίτλου</a:t>
            </a:r>
            <a:endParaRPr lang="en-US"/>
          </a:p>
        </p:txBody>
      </p:sp>
      <p:sp>
        <p:nvSpPr>
          <p:cNvPr id="9" name="Date Placeholder 8"/>
          <p:cNvSpPr>
            <a:spLocks noGrp="1"/>
          </p:cNvSpPr>
          <p:nvPr>
            <p:ph type="dt" sz="half" idx="10"/>
          </p:nvPr>
        </p:nvSpPr>
        <p:spPr/>
        <p:txBody>
          <a:bodyPr/>
          <a:lstStyle/>
          <a:p>
            <a:fld id="{B86E3FDD-7EF2-4FA9-B50D-797848A9E709}" type="datetimeFigureOut">
              <a:rPr lang="el-GR" smtClean="0"/>
              <a:t>27/11/2019</a:t>
            </a:fld>
            <a:endParaRPr lang="el-GR"/>
          </a:p>
        </p:txBody>
      </p:sp>
      <p:sp>
        <p:nvSpPr>
          <p:cNvPr id="13" name="Slide Number Placeholder 12"/>
          <p:cNvSpPr>
            <a:spLocks noGrp="1"/>
          </p:cNvSpPr>
          <p:nvPr>
            <p:ph type="sldNum" sz="quarter" idx="11"/>
          </p:nvPr>
        </p:nvSpPr>
        <p:spPr/>
        <p:txBody>
          <a:bodyPr/>
          <a:lstStyle/>
          <a:p>
            <a:fld id="{B73A0D7F-A9FE-4976-BF37-AC88F2490D76}"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Title 1"/>
          <p:cNvSpPr>
            <a:spLocks noGrp="1"/>
          </p:cNvSpPr>
          <p:nvPr>
            <p:ph type="title"/>
          </p:nvPr>
        </p:nvSpPr>
        <p:spPr>
          <a:xfrm>
            <a:off x="4876800" y="457200"/>
            <a:ext cx="2819400" cy="5714999"/>
          </a:xfrm>
        </p:spPr>
        <p:txBody>
          <a:bodyPr/>
          <a:lstStyle/>
          <a:p>
            <a:r>
              <a:rPr lang="el-GR" smtClean="0"/>
              <a:t>Στυλ κύριου τίτλου</a:t>
            </a:r>
            <a:endParaRPr lang="en-US"/>
          </a:p>
        </p:txBody>
      </p:sp>
      <p:sp>
        <p:nvSpPr>
          <p:cNvPr id="12" name="Date Placeholder 11"/>
          <p:cNvSpPr>
            <a:spLocks noGrp="1"/>
          </p:cNvSpPr>
          <p:nvPr>
            <p:ph type="dt" sz="half" idx="10"/>
          </p:nvPr>
        </p:nvSpPr>
        <p:spPr/>
        <p:txBody>
          <a:bodyPr/>
          <a:lstStyle/>
          <a:p>
            <a:fld id="{B86E3FDD-7EF2-4FA9-B50D-797848A9E709}" type="datetimeFigureOut">
              <a:rPr lang="el-GR" smtClean="0"/>
              <a:t>27/11/2019</a:t>
            </a:fld>
            <a:endParaRPr lang="el-GR"/>
          </a:p>
        </p:txBody>
      </p:sp>
      <p:sp>
        <p:nvSpPr>
          <p:cNvPr id="14" name="Slide Number Placeholder 13"/>
          <p:cNvSpPr>
            <a:spLocks noGrp="1"/>
          </p:cNvSpPr>
          <p:nvPr>
            <p:ph type="sldNum" sz="quarter" idx="11"/>
          </p:nvPr>
        </p:nvSpPr>
        <p:spPr/>
        <p:txBody>
          <a:bodyPr/>
          <a:lstStyle/>
          <a:p>
            <a:fld id="{B73A0D7F-A9FE-4976-BF37-AC88F2490D76}"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l-GR" smtClean="0"/>
              <a:t>Στυλ κύριου τίτλου</a:t>
            </a:r>
            <a:endParaRPr lang="en-US" dirty="0"/>
          </a:p>
        </p:txBody>
      </p:sp>
      <p:sp>
        <p:nvSpPr>
          <p:cNvPr id="9" name="Date Placeholder 8"/>
          <p:cNvSpPr>
            <a:spLocks noGrp="1"/>
          </p:cNvSpPr>
          <p:nvPr>
            <p:ph type="dt" sz="half" idx="10"/>
          </p:nvPr>
        </p:nvSpPr>
        <p:spPr/>
        <p:txBody>
          <a:bodyPr/>
          <a:lstStyle/>
          <a:p>
            <a:fld id="{B86E3FDD-7EF2-4FA9-B50D-797848A9E709}" type="datetimeFigureOut">
              <a:rPr lang="el-GR" smtClean="0"/>
              <a:t>27/11/2019</a:t>
            </a:fld>
            <a:endParaRPr lang="el-GR"/>
          </a:p>
        </p:txBody>
      </p:sp>
      <p:sp>
        <p:nvSpPr>
          <p:cNvPr id="10" name="Slide Number Placeholder 9"/>
          <p:cNvSpPr>
            <a:spLocks noGrp="1"/>
          </p:cNvSpPr>
          <p:nvPr>
            <p:ph type="sldNum" sz="quarter" idx="11"/>
          </p:nvPr>
        </p:nvSpPr>
        <p:spPr/>
        <p:txBody>
          <a:bodyPr/>
          <a:lstStyle/>
          <a:p>
            <a:fld id="{B73A0D7F-A9FE-4976-BF37-AC88F2490D76}" type="slidenum">
              <a:rPr lang="el-GR" smtClean="0"/>
              <a:t>‹#›</a:t>
            </a:fld>
            <a:endParaRPr lang="el-GR"/>
          </a:p>
        </p:txBody>
      </p:sp>
      <p:sp>
        <p:nvSpPr>
          <p:cNvPr id="11" name="Footer Placeholder 10"/>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86E3FDD-7EF2-4FA9-B50D-797848A9E709}" type="datetimeFigureOut">
              <a:rPr lang="el-GR" smtClean="0"/>
              <a:t>27/11/2019</a:t>
            </a:fld>
            <a:endParaRPr lang="el-GR"/>
          </a:p>
        </p:txBody>
      </p:sp>
      <p:sp>
        <p:nvSpPr>
          <p:cNvPr id="9" name="Slide Number Placeholder 8"/>
          <p:cNvSpPr>
            <a:spLocks noGrp="1"/>
          </p:cNvSpPr>
          <p:nvPr>
            <p:ph type="sldNum" sz="quarter" idx="11"/>
          </p:nvPr>
        </p:nvSpPr>
        <p:spPr/>
        <p:txBody>
          <a:bodyPr/>
          <a:lstStyle/>
          <a:p>
            <a:fld id="{B73A0D7F-A9FE-4976-BF37-AC88F2490D76}"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14"/>
          <p:cNvSpPr>
            <a:spLocks noGrp="1"/>
          </p:cNvSpPr>
          <p:nvPr>
            <p:ph type="dt" sz="half" idx="10"/>
          </p:nvPr>
        </p:nvSpPr>
        <p:spPr/>
        <p:txBody>
          <a:bodyPr/>
          <a:lstStyle/>
          <a:p>
            <a:fld id="{B86E3FDD-7EF2-4FA9-B50D-797848A9E709}" type="datetimeFigureOut">
              <a:rPr lang="el-GR" smtClean="0"/>
              <a:t>27/11/2019</a:t>
            </a:fld>
            <a:endParaRPr lang="el-GR"/>
          </a:p>
        </p:txBody>
      </p:sp>
      <p:sp>
        <p:nvSpPr>
          <p:cNvPr id="16" name="Slide Number Placeholder 15"/>
          <p:cNvSpPr>
            <a:spLocks noGrp="1"/>
          </p:cNvSpPr>
          <p:nvPr>
            <p:ph type="sldNum" sz="quarter" idx="11"/>
          </p:nvPr>
        </p:nvSpPr>
        <p:spPr/>
        <p:txBody>
          <a:bodyPr/>
          <a:lstStyle/>
          <a:p>
            <a:fld id="{B73A0D7F-A9FE-4976-BF37-AC88F2490D76}"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l-GR" smtClean="0"/>
              <a:t>Στυλ κύριου τίτλου</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6" name="Date Placeholder 15"/>
          <p:cNvSpPr>
            <a:spLocks noGrp="1"/>
          </p:cNvSpPr>
          <p:nvPr>
            <p:ph type="dt" sz="half" idx="10"/>
          </p:nvPr>
        </p:nvSpPr>
        <p:spPr/>
        <p:txBody>
          <a:bodyPr/>
          <a:lstStyle/>
          <a:p>
            <a:fld id="{B86E3FDD-7EF2-4FA9-B50D-797848A9E709}" type="datetimeFigureOut">
              <a:rPr lang="el-GR" smtClean="0"/>
              <a:t>27/11/2019</a:t>
            </a:fld>
            <a:endParaRPr lang="el-GR"/>
          </a:p>
        </p:txBody>
      </p:sp>
      <p:sp>
        <p:nvSpPr>
          <p:cNvPr id="17" name="Slide Number Placeholder 16"/>
          <p:cNvSpPr>
            <a:spLocks noGrp="1"/>
          </p:cNvSpPr>
          <p:nvPr>
            <p:ph type="sldNum" sz="quarter" idx="11"/>
          </p:nvPr>
        </p:nvSpPr>
        <p:spPr/>
        <p:txBody>
          <a:bodyPr/>
          <a:lstStyle/>
          <a:p>
            <a:fld id="{B73A0D7F-A9FE-4976-BF37-AC88F2490D76}" type="slidenum">
              <a:rPr lang="el-GR" smtClean="0"/>
              <a:t>‹#›</a:t>
            </a:fld>
            <a:endParaRPr lang="el-GR"/>
          </a:p>
        </p:txBody>
      </p:sp>
      <p:sp>
        <p:nvSpPr>
          <p:cNvPr id="18" name="Footer Placeholder 17"/>
          <p:cNvSpPr>
            <a:spLocks noGrp="1"/>
          </p:cNvSpPr>
          <p:nvPr>
            <p:ph type="ftr" sz="quarter" idx="12"/>
          </p:nvPr>
        </p:nvSpPr>
        <p:spPr/>
        <p:txBody>
          <a:bodyPr/>
          <a:lstStyle/>
          <a:p>
            <a:endParaRPr lang="el-G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73A0D7F-A9FE-4976-BF37-AC88F2490D76}" type="slidenum">
              <a:rPr lang="el-GR" smtClean="0"/>
              <a:t>‹#›</a:t>
            </a:fld>
            <a:endParaRPr lang="el-G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86E3FDD-7EF2-4FA9-B50D-797848A9E709}" type="datetimeFigureOut">
              <a:rPr lang="el-GR" smtClean="0"/>
              <a:t>27/11/2019</a:t>
            </a:fld>
            <a:endParaRPr lang="el-G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l-G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0.xml"/><Relationship Id="rId7" Type="http://schemas.openxmlformats.org/officeDocument/2006/relationships/image" Target="../media/image17.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31640" y="5085184"/>
            <a:ext cx="5472608" cy="1584176"/>
          </a:xfrm>
        </p:spPr>
        <p:txBody>
          <a:bodyPr>
            <a:normAutofit/>
          </a:bodyPr>
          <a:lstStyle/>
          <a:p>
            <a:r>
              <a:rPr lang="el-GR" sz="1600" b="1" dirty="0" err="1" smtClean="0"/>
              <a:t>Επιμορφώτρια</a:t>
            </a:r>
            <a:r>
              <a:rPr lang="el-GR" sz="1600" b="1" dirty="0" smtClean="0"/>
              <a:t> : Σ.Ε.Ε. ΠΕ70 – ΠΕ.Κ.Ε.Σ. Θεσσαλίας</a:t>
            </a:r>
          </a:p>
          <a:p>
            <a:r>
              <a:rPr lang="el-GR" sz="1600" b="1" dirty="0" smtClean="0"/>
              <a:t>Δρ. Καραγιώργου Αικατερίνη</a:t>
            </a:r>
          </a:p>
          <a:p>
            <a:endParaRPr lang="el-GR" b="1" dirty="0" smtClean="0"/>
          </a:p>
          <a:p>
            <a:r>
              <a:rPr lang="el-GR" b="1" dirty="0" smtClean="0"/>
              <a:t>Τρίκαλα  - Λάρισα </a:t>
            </a:r>
          </a:p>
          <a:p>
            <a:r>
              <a:rPr lang="el-GR" b="1" dirty="0" smtClean="0"/>
              <a:t>19-20 Νοεμβρίου 2019</a:t>
            </a:r>
            <a:endParaRPr lang="el-GR" b="1" dirty="0"/>
          </a:p>
        </p:txBody>
      </p:sp>
      <p:sp>
        <p:nvSpPr>
          <p:cNvPr id="2" name="Τίτλος 1"/>
          <p:cNvSpPr>
            <a:spLocks noGrp="1"/>
          </p:cNvSpPr>
          <p:nvPr>
            <p:ph type="title"/>
          </p:nvPr>
        </p:nvSpPr>
        <p:spPr>
          <a:xfrm>
            <a:off x="107504" y="908720"/>
            <a:ext cx="6840760" cy="1728192"/>
          </a:xfrm>
        </p:spPr>
        <p:txBody>
          <a:bodyPr>
            <a:normAutofit/>
          </a:bodyPr>
          <a:lstStyle/>
          <a:p>
            <a:r>
              <a:rPr lang="el-GR" sz="2400" i="1" dirty="0"/>
              <a:t>«Ο ρόλος του διευθυντή στη διαμόρφωση θετικού </a:t>
            </a:r>
            <a:r>
              <a:rPr lang="el-GR" sz="2400" i="1" dirty="0" smtClean="0"/>
              <a:t>κλίματος, </a:t>
            </a:r>
            <a:r>
              <a:rPr lang="el-GR" sz="2400" i="1" dirty="0"/>
              <a:t>ως παράγοντας αποτελεσματικότητας της εκπαιδευτικής μονάδας» </a:t>
            </a:r>
            <a:endParaRPr lang="el-GR" sz="2400" dirty="0"/>
          </a:p>
        </p:txBody>
      </p:sp>
      <p:graphicFrame>
        <p:nvGraphicFramePr>
          <p:cNvPr id="4" name="Θέση περιεχομένου 4"/>
          <p:cNvGraphicFramePr>
            <a:graphicFrameLocks/>
          </p:cNvGraphicFramePr>
          <p:nvPr>
            <p:extLst>
              <p:ext uri="{D42A27DB-BD31-4B8C-83A1-F6EECF244321}">
                <p14:modId xmlns:p14="http://schemas.microsoft.com/office/powerpoint/2010/main" val="1472437903"/>
              </p:ext>
            </p:extLst>
          </p:nvPr>
        </p:nvGraphicFramePr>
        <p:xfrm>
          <a:off x="0" y="3068960"/>
          <a:ext cx="6732240"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9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51520" y="1196752"/>
            <a:ext cx="3787080" cy="648072"/>
          </a:xfrm>
        </p:spPr>
        <p:txBody>
          <a:bodyPr/>
          <a:lstStyle/>
          <a:p>
            <a:r>
              <a:rPr lang="el-GR" sz="2800" b="1" dirty="0" smtClean="0"/>
              <a:t>Προϊστάμενος</a:t>
            </a:r>
            <a:endParaRPr lang="el-GR" sz="2800" b="1" dirty="0"/>
          </a:p>
        </p:txBody>
      </p:sp>
      <p:sp>
        <p:nvSpPr>
          <p:cNvPr id="5" name="Θέση περιεχομένου 4"/>
          <p:cNvSpPr>
            <a:spLocks noGrp="1"/>
          </p:cNvSpPr>
          <p:nvPr>
            <p:ph sz="half" idx="2"/>
          </p:nvPr>
        </p:nvSpPr>
        <p:spPr>
          <a:xfrm>
            <a:off x="467544" y="1844824"/>
            <a:ext cx="3888432" cy="3744416"/>
          </a:xfrm>
        </p:spPr>
        <p:txBody>
          <a:bodyPr>
            <a:noAutofit/>
          </a:bodyPr>
          <a:lstStyle/>
          <a:p>
            <a:r>
              <a:rPr lang="el-GR" sz="2000" dirty="0"/>
              <a:t>Διορίζεται.</a:t>
            </a:r>
          </a:p>
          <a:p>
            <a:r>
              <a:rPr lang="el-GR" sz="2000" dirty="0"/>
              <a:t>Στηρίζεται στη νόμιμη δύναμη. </a:t>
            </a:r>
          </a:p>
          <a:p>
            <a:r>
              <a:rPr lang="el-GR" sz="2000" dirty="0"/>
              <a:t>Ελέγχει.</a:t>
            </a:r>
          </a:p>
          <a:p>
            <a:r>
              <a:rPr lang="el-GR" sz="2000" dirty="0"/>
              <a:t>Εμπνέει φόβο.</a:t>
            </a:r>
          </a:p>
          <a:p>
            <a:r>
              <a:rPr lang="el-GR" sz="2000" dirty="0"/>
              <a:t>Βραχυπρόθεσμη προοπτική.</a:t>
            </a:r>
          </a:p>
          <a:p>
            <a:r>
              <a:rPr lang="el-GR" sz="2000" dirty="0"/>
              <a:t>Έμφαση στις διαδικασίες/συστήματα.</a:t>
            </a:r>
          </a:p>
          <a:p>
            <a:r>
              <a:rPr lang="el-GR" sz="2000" dirty="0"/>
              <a:t>Διαχειρίζεται.</a:t>
            </a:r>
          </a:p>
          <a:p>
            <a:r>
              <a:rPr lang="el-GR" sz="2000" dirty="0"/>
              <a:t>Αποδέχεται την πραγματικότητα. </a:t>
            </a:r>
          </a:p>
          <a:p>
            <a:r>
              <a:rPr lang="el-GR" sz="2000" dirty="0"/>
              <a:t>Μιλά στο μυαλό.</a:t>
            </a:r>
          </a:p>
        </p:txBody>
      </p:sp>
      <p:sp>
        <p:nvSpPr>
          <p:cNvPr id="4" name="Θέση κειμένου 3"/>
          <p:cNvSpPr>
            <a:spLocks noGrp="1"/>
          </p:cNvSpPr>
          <p:nvPr>
            <p:ph type="body" sz="quarter" idx="3"/>
          </p:nvPr>
        </p:nvSpPr>
        <p:spPr>
          <a:xfrm>
            <a:off x="4283968" y="1412776"/>
            <a:ext cx="3581400" cy="411162"/>
          </a:xfrm>
        </p:spPr>
        <p:txBody>
          <a:bodyPr/>
          <a:lstStyle/>
          <a:p>
            <a:r>
              <a:rPr lang="el-GR" sz="2800" b="1" dirty="0" smtClean="0"/>
              <a:t>Ηγέτης</a:t>
            </a:r>
            <a:endParaRPr lang="el-GR" sz="2800" b="1" dirty="0"/>
          </a:p>
        </p:txBody>
      </p:sp>
      <p:sp>
        <p:nvSpPr>
          <p:cNvPr id="6" name="Θέση περιεχομένου 5"/>
          <p:cNvSpPr>
            <a:spLocks noGrp="1"/>
          </p:cNvSpPr>
          <p:nvPr>
            <p:ph sz="quarter" idx="4"/>
          </p:nvPr>
        </p:nvSpPr>
        <p:spPr>
          <a:xfrm>
            <a:off x="4572000" y="1916832"/>
            <a:ext cx="3653407" cy="4104456"/>
          </a:xfrm>
        </p:spPr>
        <p:txBody>
          <a:bodyPr numCol="1">
            <a:normAutofit fontScale="85000" lnSpcReduction="10000"/>
          </a:bodyPr>
          <a:lstStyle/>
          <a:p>
            <a:r>
              <a:rPr lang="el-GR" sz="2400" dirty="0" smtClean="0"/>
              <a:t>Αναδεικνύεται.</a:t>
            </a:r>
          </a:p>
          <a:p>
            <a:r>
              <a:rPr lang="el-GR" sz="2400" dirty="0" smtClean="0"/>
              <a:t>Αξιοποιεί την προσωπική δύναμη.</a:t>
            </a:r>
          </a:p>
          <a:p>
            <a:r>
              <a:rPr lang="el-GR" sz="2400" dirty="0" smtClean="0"/>
              <a:t>Πείθει.</a:t>
            </a:r>
          </a:p>
          <a:p>
            <a:r>
              <a:rPr lang="el-GR" sz="2400" dirty="0" smtClean="0"/>
              <a:t>Περνά όραμα, εμπνέει.</a:t>
            </a:r>
          </a:p>
          <a:p>
            <a:r>
              <a:rPr lang="el-GR" sz="2400" dirty="0" smtClean="0"/>
              <a:t>Προκαλεί εκτίμηση.</a:t>
            </a:r>
          </a:p>
          <a:p>
            <a:r>
              <a:rPr lang="el-GR" sz="2400" dirty="0" smtClean="0"/>
              <a:t>Κερδίζει την εμπιστοσύνη.</a:t>
            </a:r>
          </a:p>
          <a:p>
            <a:r>
              <a:rPr lang="el-GR" sz="2400" dirty="0" smtClean="0"/>
              <a:t>Καινοτομεί, κάνει αλλαγές.</a:t>
            </a:r>
          </a:p>
          <a:p>
            <a:r>
              <a:rPr lang="el-GR" sz="2400" dirty="0" smtClean="0"/>
              <a:t>Μακροπρόθεσμη προοπτική.</a:t>
            </a:r>
          </a:p>
          <a:p>
            <a:r>
              <a:rPr lang="el-GR" sz="2400" dirty="0" smtClean="0"/>
              <a:t>Ερευνά την πραγματικότητα.</a:t>
            </a:r>
          </a:p>
          <a:p>
            <a:r>
              <a:rPr lang="el-GR" sz="2400" dirty="0" smtClean="0"/>
              <a:t>Μιλά στην καρδιά.</a:t>
            </a:r>
            <a:endParaRPr lang="el-GR" sz="2400" dirty="0"/>
          </a:p>
        </p:txBody>
      </p:sp>
      <p:sp>
        <p:nvSpPr>
          <p:cNvPr id="7" name="Τίτλος 1"/>
          <p:cNvSpPr>
            <a:spLocks noGrp="1"/>
          </p:cNvSpPr>
          <p:nvPr>
            <p:ph type="title"/>
          </p:nvPr>
        </p:nvSpPr>
        <p:spPr>
          <a:xfrm>
            <a:off x="1763688" y="457201"/>
            <a:ext cx="5932512" cy="595536"/>
          </a:xfrm>
        </p:spPr>
        <p:txBody>
          <a:bodyPr>
            <a:normAutofit/>
          </a:bodyPr>
          <a:lstStyle/>
          <a:p>
            <a:pPr algn="ctr"/>
            <a:r>
              <a:rPr lang="el-GR" dirty="0" smtClean="0"/>
              <a:t>Ηγέτης </a:t>
            </a:r>
            <a:r>
              <a:rPr lang="en-US" b="1" dirty="0" smtClean="0">
                <a:solidFill>
                  <a:schemeClr val="tx2"/>
                </a:solidFill>
              </a:rPr>
              <a:t>VS</a:t>
            </a:r>
            <a:r>
              <a:rPr lang="el-GR" dirty="0" smtClean="0"/>
              <a:t> Προϊστάμενος</a:t>
            </a:r>
            <a:endParaRPr lang="el-GR" dirty="0"/>
          </a:p>
        </p:txBody>
      </p:sp>
      <p:sp>
        <p:nvSpPr>
          <p:cNvPr id="9" name="Θέση αριθμού διαφάνειας 8"/>
          <p:cNvSpPr>
            <a:spLocks noGrp="1"/>
          </p:cNvSpPr>
          <p:nvPr>
            <p:ph type="sldNum" sz="quarter" idx="11"/>
          </p:nvPr>
        </p:nvSpPr>
        <p:spPr/>
        <p:txBody>
          <a:bodyPr/>
          <a:lstStyle/>
          <a:p>
            <a:fld id="{BBAB0E65-8B06-477F-B2DB-777D19CB307D}" type="slidenum">
              <a:rPr lang="el-GR" smtClean="0"/>
              <a:t>10</a:t>
            </a:fld>
            <a:endParaRPr lang="el-GR"/>
          </a:p>
        </p:txBody>
      </p:sp>
      <p:sp>
        <p:nvSpPr>
          <p:cNvPr id="8" name="Θέση υποσέλιδου 7"/>
          <p:cNvSpPr>
            <a:spLocks noGrp="1"/>
          </p:cNvSpPr>
          <p:nvPr>
            <p:ph type="ftr" sz="quarter" idx="12"/>
          </p:nvPr>
        </p:nvSpPr>
        <p:spPr/>
        <p:txBody>
          <a:bodyPr/>
          <a:lstStyle/>
          <a:p>
            <a:r>
              <a:rPr lang="el-GR" dirty="0" smtClean="0"/>
              <a:t>Σ.Ε.Ε. ΠΕ70 - ΠΕ.Κ.Ε.Σ. Θεσσαλίας </a:t>
            </a:r>
          </a:p>
          <a:p>
            <a:r>
              <a:rPr lang="el-GR" dirty="0" smtClean="0"/>
              <a:t>Καραγιώργου Αικατερίνη</a:t>
            </a:r>
            <a:endParaRPr lang="el-G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5589240"/>
            <a:ext cx="2808313" cy="118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7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barn(inVertical)">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barn(inVertical)">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barn(inVertical)">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barn(inVertical)">
                                      <p:cBhvr>
                                        <p:cTn id="67" dur="500"/>
                                        <p:tgtEl>
                                          <p:spTgt spid="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barn(inVertical)">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barn(inVertical)">
                                      <p:cBhvr>
                                        <p:cTn id="77" dur="500"/>
                                        <p:tgtEl>
                                          <p:spTgt spid="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
                                            <p:txEl>
                                              <p:pRg st="6" end="6"/>
                                            </p:txEl>
                                          </p:spTgt>
                                        </p:tgtEl>
                                        <p:attrNameLst>
                                          <p:attrName>style.visibility</p:attrName>
                                        </p:attrNameLst>
                                      </p:cBhvr>
                                      <p:to>
                                        <p:strVal val="visible"/>
                                      </p:to>
                                    </p:set>
                                    <p:animEffect transition="in" filter="barn(inVertical)">
                                      <p:cBhvr>
                                        <p:cTn id="82" dur="500"/>
                                        <p:tgtEl>
                                          <p:spTgt spid="6">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
                                            <p:txEl>
                                              <p:pRg st="7" end="7"/>
                                            </p:txEl>
                                          </p:spTgt>
                                        </p:tgtEl>
                                        <p:attrNameLst>
                                          <p:attrName>style.visibility</p:attrName>
                                        </p:attrNameLst>
                                      </p:cBhvr>
                                      <p:to>
                                        <p:strVal val="visible"/>
                                      </p:to>
                                    </p:set>
                                    <p:animEffect transition="in" filter="barn(inVertical)">
                                      <p:cBhvr>
                                        <p:cTn id="87" dur="500"/>
                                        <p:tgtEl>
                                          <p:spTgt spid="6">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barn(inVertical)">
                                      <p:cBhvr>
                                        <p:cTn id="92" dur="500"/>
                                        <p:tgtEl>
                                          <p:spTgt spid="6">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6">
                                            <p:txEl>
                                              <p:pRg st="9" end="9"/>
                                            </p:txEl>
                                          </p:spTgt>
                                        </p:tgtEl>
                                        <p:attrNameLst>
                                          <p:attrName>style.visibility</p:attrName>
                                        </p:attrNameLst>
                                      </p:cBhvr>
                                      <p:to>
                                        <p:strVal val="visible"/>
                                      </p:to>
                                    </p:set>
                                    <p:animEffect transition="in" filter="barn(inVertical)">
                                      <p:cBhvr>
                                        <p:cTn id="9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986543494"/>
              </p:ext>
            </p:extLst>
          </p:nvPr>
        </p:nvGraphicFramePr>
        <p:xfrm>
          <a:off x="107504" y="1484784"/>
          <a:ext cx="8280920" cy="508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395536" y="620688"/>
            <a:ext cx="8229600" cy="1066800"/>
          </a:xfrm>
        </p:spPr>
        <p:txBody>
          <a:bodyPr/>
          <a:lstStyle/>
          <a:p>
            <a:pPr algn="ctr"/>
            <a:r>
              <a:rPr lang="el-GR" dirty="0" smtClean="0"/>
              <a:t>Ηγεσία – ηγετική συμπεριφορά</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11</a:t>
            </a:fld>
            <a:endParaRPr lang="el-GR"/>
          </a:p>
        </p:txBody>
      </p:sp>
      <p:sp>
        <p:nvSpPr>
          <p:cNvPr id="6" name="Θέση υποσέλιδου 5"/>
          <p:cNvSpPr>
            <a:spLocks noGrp="1"/>
          </p:cNvSpPr>
          <p:nvPr>
            <p:ph type="ftr" sz="quarter" idx="12"/>
          </p:nvPr>
        </p:nvSpPr>
        <p:spPr>
          <a:xfrm>
            <a:off x="4860032" y="6309320"/>
            <a:ext cx="2820987" cy="152400"/>
          </a:xfrm>
        </p:spPr>
        <p:txBody>
          <a:bodyPr/>
          <a:lstStyle/>
          <a:p>
            <a:r>
              <a:rPr lang="el-GR" dirty="0" smtClean="0"/>
              <a:t>Σ.Ε.Ε. ΠΕ70 - ΠΕ.Κ.Ε.Σ. Θεσσαλίας </a:t>
            </a:r>
          </a:p>
          <a:p>
            <a:r>
              <a:rPr lang="el-GR" dirty="0" smtClean="0"/>
              <a:t>Καραγιώργου Αικατερίνη</a:t>
            </a:r>
            <a:endParaRPr lang="el-GR" dirty="0"/>
          </a:p>
        </p:txBody>
      </p:sp>
    </p:spTree>
    <p:extLst>
      <p:ext uri="{BB962C8B-B14F-4D97-AF65-F5344CB8AC3E}">
        <p14:creationId xmlns:p14="http://schemas.microsoft.com/office/powerpoint/2010/main" val="34990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7A579DB-637C-4CCF-8E16-C1D9DCACF84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68A8558-F2FD-419F-81AF-AC6EDC0A25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51763733"/>
              </p:ext>
            </p:extLst>
          </p:nvPr>
        </p:nvGraphicFramePr>
        <p:xfrm>
          <a:off x="457200" y="1628800"/>
          <a:ext cx="8229600" cy="49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467544" y="332656"/>
            <a:ext cx="8229600" cy="1152128"/>
          </a:xfrm>
        </p:spPr>
        <p:txBody>
          <a:bodyPr/>
          <a:lstStyle/>
          <a:p>
            <a:pPr algn="ctr"/>
            <a:r>
              <a:rPr lang="el-GR" dirty="0" smtClean="0"/>
              <a:t>Ηγεσία – Βασικά στοιχεία</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12</a:t>
            </a:fld>
            <a:endParaRPr lang="el-GR"/>
          </a:p>
        </p:txBody>
      </p:sp>
      <p:sp>
        <p:nvSpPr>
          <p:cNvPr id="6" name="Θέση υποσέλιδου 5"/>
          <p:cNvSpPr>
            <a:spLocks noGrp="1"/>
          </p:cNvSpPr>
          <p:nvPr>
            <p:ph type="ftr" sz="quarter" idx="12"/>
          </p:nvPr>
        </p:nvSpPr>
        <p:spPr>
          <a:xfrm>
            <a:off x="4875213" y="6296248"/>
            <a:ext cx="2820987" cy="373112"/>
          </a:xfrm>
        </p:spPr>
        <p:txBody>
          <a:bodyPr/>
          <a:lstStyle/>
          <a:p>
            <a:endParaRPr lang="el-GR" dirty="0" smtClean="0"/>
          </a:p>
          <a:p>
            <a:endParaRPr lang="el-GR" dirty="0"/>
          </a:p>
          <a:p>
            <a:r>
              <a:rPr lang="el-GR" dirty="0" smtClean="0"/>
              <a:t>Σ.Ε.Ε. ΠΕ70 - ΠΕ.Κ.Ε.Σ. Θεσσαλίας </a:t>
            </a:r>
          </a:p>
          <a:p>
            <a:r>
              <a:rPr lang="el-GR" dirty="0" smtClean="0"/>
              <a:t>Καραγιώργου Αικατερίνη</a:t>
            </a:r>
            <a:endParaRPr lang="el-GR" dirty="0"/>
          </a:p>
        </p:txBody>
      </p:sp>
    </p:spTree>
    <p:extLst>
      <p:ext uri="{BB962C8B-B14F-4D97-AF65-F5344CB8AC3E}">
        <p14:creationId xmlns:p14="http://schemas.microsoft.com/office/powerpoint/2010/main" val="33317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D40241B-A716-4CD0-AD26-40EDEF7386F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31C78F9-49FE-474C-81DC-AF27BF2E553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676F8809-1E02-4900-8A8A-23D02736EBF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0BF355F2-F544-4A24-9A03-AC902090DE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10AEB5F-0E92-4410-A168-47E8D0B0E7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EBF9239-606A-4FF7-86E2-58C2B48BE17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50A879B-419F-4922-80B4-D07E1A3E30E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24EECD4-ED0F-499B-8704-67D7227609B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E00BB5E-D12F-4DA2-A27B-FA9B833AF46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4BAC88C9-D648-48C8-AB1D-B2FDF5681E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457200"/>
            <a:ext cx="5122912" cy="6212160"/>
          </a:xfrm>
        </p:spPr>
        <p:txBody>
          <a:bodyPr/>
          <a:lstStyle/>
          <a:p>
            <a:r>
              <a:rPr lang="el-GR" sz="2000" dirty="0" smtClean="0"/>
              <a:t>Την επιλογή των </a:t>
            </a:r>
            <a:r>
              <a:rPr lang="el-GR" sz="2000" b="1" dirty="0" smtClean="0"/>
              <a:t>στόχων </a:t>
            </a:r>
            <a:r>
              <a:rPr lang="el-GR" sz="2000" dirty="0" smtClean="0"/>
              <a:t>και των </a:t>
            </a:r>
            <a:r>
              <a:rPr lang="el-GR" sz="2000" b="1" dirty="0" smtClean="0"/>
              <a:t>στρατηγικών.</a:t>
            </a:r>
          </a:p>
          <a:p>
            <a:r>
              <a:rPr lang="el-GR" sz="2000" dirty="0" smtClean="0"/>
              <a:t>Τον τρόπο </a:t>
            </a:r>
            <a:r>
              <a:rPr lang="el-GR" sz="2000" b="1" dirty="0" smtClean="0"/>
              <a:t>ερμηνείας</a:t>
            </a:r>
            <a:r>
              <a:rPr lang="el-GR" sz="2000" dirty="0" smtClean="0"/>
              <a:t> των εξωτερικών γεγονότων.</a:t>
            </a:r>
          </a:p>
          <a:p>
            <a:r>
              <a:rPr lang="el-GR" sz="2000" dirty="0" smtClean="0"/>
              <a:t>Την </a:t>
            </a:r>
            <a:r>
              <a:rPr lang="el-GR" sz="2000" b="1" dirty="0" smtClean="0"/>
              <a:t>οργάνωση</a:t>
            </a:r>
            <a:r>
              <a:rPr lang="el-GR" sz="2000" dirty="0" smtClean="0"/>
              <a:t> και το </a:t>
            </a:r>
            <a:r>
              <a:rPr lang="el-GR" sz="2000" b="1" dirty="0" smtClean="0"/>
              <a:t>συντονισμό</a:t>
            </a:r>
            <a:r>
              <a:rPr lang="el-GR" sz="2000" dirty="0" smtClean="0"/>
              <a:t> των δράσεων.</a:t>
            </a:r>
          </a:p>
          <a:p>
            <a:r>
              <a:rPr lang="el-GR" sz="2000" dirty="0"/>
              <a:t>Την κατανομή των </a:t>
            </a:r>
            <a:r>
              <a:rPr lang="el-GR" sz="2000" b="1" dirty="0" smtClean="0"/>
              <a:t>πόρων.</a:t>
            </a:r>
          </a:p>
          <a:p>
            <a:r>
              <a:rPr lang="el-GR" sz="2000" dirty="0" smtClean="0"/>
              <a:t>Την  </a:t>
            </a:r>
            <a:r>
              <a:rPr lang="el-GR" sz="2000" b="1" dirty="0" smtClean="0"/>
              <a:t>«εξωστρέφεια» </a:t>
            </a:r>
            <a:r>
              <a:rPr lang="el-GR" sz="2000" dirty="0" smtClean="0"/>
              <a:t>(υποστήριξη / συνεργασία).</a:t>
            </a:r>
          </a:p>
          <a:p>
            <a:r>
              <a:rPr lang="el-GR" sz="2000" dirty="0" smtClean="0"/>
              <a:t>Την απόκτηση και διάχυση  </a:t>
            </a:r>
            <a:r>
              <a:rPr lang="el-GR" sz="2000" b="1" dirty="0" smtClean="0"/>
              <a:t>νέας γνώσης.</a:t>
            </a:r>
            <a:endParaRPr lang="el-GR" sz="2000" b="1" dirty="0"/>
          </a:p>
          <a:p>
            <a:r>
              <a:rPr lang="el-GR" sz="2000" dirty="0" smtClean="0"/>
              <a:t>Την ανάπτυξη των </a:t>
            </a:r>
            <a:r>
              <a:rPr lang="el-GR" sz="2000" b="1" dirty="0" smtClean="0"/>
              <a:t>δεξιοτήτων</a:t>
            </a:r>
            <a:r>
              <a:rPr lang="el-GR" sz="2000" dirty="0" smtClean="0"/>
              <a:t> των μελών της ομάδας.</a:t>
            </a:r>
          </a:p>
          <a:p>
            <a:r>
              <a:rPr lang="el-GR" sz="2000" dirty="0" smtClean="0"/>
              <a:t>Τα </a:t>
            </a:r>
            <a:r>
              <a:rPr lang="el-GR" sz="2000" b="1" dirty="0" smtClean="0"/>
              <a:t>κίνητρα</a:t>
            </a:r>
            <a:r>
              <a:rPr lang="el-GR" sz="2000" dirty="0" smtClean="0"/>
              <a:t> των  μελών της ομάδας.</a:t>
            </a:r>
          </a:p>
          <a:p>
            <a:r>
              <a:rPr lang="el-GR" sz="2000" dirty="0" smtClean="0"/>
              <a:t>Την αμοιβαία </a:t>
            </a:r>
            <a:r>
              <a:rPr lang="el-GR" sz="2000" b="1" dirty="0" smtClean="0"/>
              <a:t>εμπιστοσύνη</a:t>
            </a:r>
            <a:r>
              <a:rPr lang="el-GR" sz="2000" dirty="0" smtClean="0"/>
              <a:t> και </a:t>
            </a:r>
            <a:r>
              <a:rPr lang="el-GR" sz="2000" b="1" dirty="0" smtClean="0"/>
              <a:t>συνεργασία.</a:t>
            </a:r>
          </a:p>
          <a:p>
            <a:r>
              <a:rPr lang="el-GR" sz="2000" dirty="0" smtClean="0"/>
              <a:t>Τη διαμόρφωση κοινών </a:t>
            </a:r>
            <a:r>
              <a:rPr lang="el-GR" sz="2000" b="1" dirty="0" smtClean="0"/>
              <a:t>πεποιθήσεων</a:t>
            </a:r>
            <a:r>
              <a:rPr lang="el-GR" sz="2000" dirty="0" smtClean="0"/>
              <a:t> και </a:t>
            </a:r>
            <a:r>
              <a:rPr lang="el-GR" sz="2000" b="1" dirty="0" smtClean="0"/>
              <a:t>αξιών</a:t>
            </a:r>
            <a:r>
              <a:rPr lang="el-GR" sz="2000" dirty="0" smtClean="0"/>
              <a:t>…</a:t>
            </a:r>
          </a:p>
          <a:p>
            <a:endParaRPr lang="el-GR" dirty="0"/>
          </a:p>
        </p:txBody>
      </p:sp>
      <p:sp>
        <p:nvSpPr>
          <p:cNvPr id="3" name="Τίτλος 2"/>
          <p:cNvSpPr>
            <a:spLocks noGrp="1"/>
          </p:cNvSpPr>
          <p:nvPr>
            <p:ph type="title"/>
          </p:nvPr>
        </p:nvSpPr>
        <p:spPr>
          <a:xfrm>
            <a:off x="5436096" y="332656"/>
            <a:ext cx="3312368" cy="6120680"/>
          </a:xfrm>
        </p:spPr>
        <p:txBody>
          <a:bodyPr/>
          <a:lstStyle/>
          <a:p>
            <a:endParaRPr lang="el-GR" dirty="0"/>
          </a:p>
        </p:txBody>
      </p:sp>
      <p:graphicFrame>
        <p:nvGraphicFramePr>
          <p:cNvPr id="7" name="Διάγραμμα 6"/>
          <p:cNvGraphicFramePr/>
          <p:nvPr>
            <p:extLst>
              <p:ext uri="{D42A27DB-BD31-4B8C-83A1-F6EECF244321}">
                <p14:modId xmlns:p14="http://schemas.microsoft.com/office/powerpoint/2010/main" val="3435123637"/>
              </p:ext>
            </p:extLst>
          </p:nvPr>
        </p:nvGraphicFramePr>
        <p:xfrm>
          <a:off x="5436096" y="2276872"/>
          <a:ext cx="3143672" cy="276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19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770655311"/>
              </p:ext>
            </p:extLst>
          </p:nvPr>
        </p:nvGraphicFramePr>
        <p:xfrm>
          <a:off x="107504" y="1484784"/>
          <a:ext cx="8280920" cy="508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467544" y="548680"/>
            <a:ext cx="8229600" cy="1066800"/>
          </a:xfrm>
        </p:spPr>
        <p:txBody>
          <a:bodyPr/>
          <a:lstStyle/>
          <a:p>
            <a:pPr algn="ctr"/>
            <a:r>
              <a:rPr lang="el-GR" dirty="0" smtClean="0"/>
              <a:t>Ηγεσία και άλλες έννοιες…</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14</a:t>
            </a:fld>
            <a:endParaRPr lang="el-GR"/>
          </a:p>
        </p:txBody>
      </p:sp>
      <p:sp>
        <p:nvSpPr>
          <p:cNvPr id="6" name="Θέση υποσέλιδου 5"/>
          <p:cNvSpPr>
            <a:spLocks noGrp="1"/>
          </p:cNvSpPr>
          <p:nvPr>
            <p:ph type="ftr" sz="quarter" idx="12"/>
          </p:nvPr>
        </p:nvSpPr>
        <p:spPr/>
        <p:txBody>
          <a:bodyPr/>
          <a:lstStyle/>
          <a:p>
            <a:r>
              <a:rPr lang="el-GR" dirty="0" smtClean="0"/>
              <a:t>Σ.Ε.Ε. ΠΕ70 - ΠΕ.Κ.Ε.Σ. Θεσσαλίας </a:t>
            </a:r>
          </a:p>
          <a:p>
            <a:r>
              <a:rPr lang="el-GR" dirty="0" smtClean="0"/>
              <a:t>Καραγιώργου Αικατερίνη</a:t>
            </a:r>
            <a:endParaRPr lang="el-GR" dirty="0"/>
          </a:p>
        </p:txBody>
      </p:sp>
    </p:spTree>
    <p:extLst>
      <p:ext uri="{BB962C8B-B14F-4D97-AF65-F5344CB8AC3E}">
        <p14:creationId xmlns:p14="http://schemas.microsoft.com/office/powerpoint/2010/main" val="13068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81298784"/>
              </p:ext>
            </p:extLst>
          </p:nvPr>
        </p:nvGraphicFramePr>
        <p:xfrm>
          <a:off x="457200" y="764704"/>
          <a:ext cx="7859216" cy="540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17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576064"/>
          </a:xfrm>
        </p:spPr>
        <p:txBody>
          <a:bodyPr/>
          <a:lstStyle/>
          <a:p>
            <a:pPr algn="ctr"/>
            <a:r>
              <a:rPr lang="el-GR" dirty="0" smtClean="0"/>
              <a:t>Ηγεσία – Βασικές πηγές δύναμης ηγέτη</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16</a:t>
            </a:fld>
            <a:endParaRPr lang="el-GR"/>
          </a:p>
        </p:txBody>
      </p:sp>
      <p:sp>
        <p:nvSpPr>
          <p:cNvPr id="6" name="Θέση υποσέλιδου 5"/>
          <p:cNvSpPr>
            <a:spLocks noGrp="1"/>
          </p:cNvSpPr>
          <p:nvPr>
            <p:ph type="ftr" sz="quarter" idx="12"/>
          </p:nvPr>
        </p:nvSpPr>
        <p:spPr/>
        <p:txBody>
          <a:bodyPr/>
          <a:lstStyle/>
          <a:p>
            <a:r>
              <a:rPr lang="el-GR" smtClean="0"/>
              <a:t>Σ.Ε.Ε. ΠΕ70 - ΠΕ.Κ.Ε.Σ. Θεσσαλίας Καραγιώργου Αικατερίνη</a:t>
            </a:r>
            <a:endParaRPr lang="el-GR"/>
          </a:p>
        </p:txBody>
      </p:sp>
      <p:graphicFrame>
        <p:nvGraphicFramePr>
          <p:cNvPr id="3" name="Διάγραμμα 2"/>
          <p:cNvGraphicFramePr/>
          <p:nvPr>
            <p:extLst>
              <p:ext uri="{D42A27DB-BD31-4B8C-83A1-F6EECF244321}">
                <p14:modId xmlns:p14="http://schemas.microsoft.com/office/powerpoint/2010/main" val="2057247686"/>
              </p:ext>
            </p:extLst>
          </p:nvPr>
        </p:nvGraphicFramePr>
        <p:xfrm>
          <a:off x="251520" y="809328"/>
          <a:ext cx="856895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08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3" grpId="2">
        <p:bldAsOne/>
      </p:bldGraphic>
      <p:bldGraphic spid="3" grpId="3">
        <p:bldAsOne/>
      </p:bldGraphic>
      <p:bldGraphic spid="3" grpId="4">
        <p:bldAsOne/>
      </p:bldGraphic>
      <p:bldGraphic spid="3" grpId="5">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p:txBody>
      </p:sp>
      <p:sp>
        <p:nvSpPr>
          <p:cNvPr id="3" name="Τίτλος 2"/>
          <p:cNvSpPr>
            <a:spLocks noGrp="1"/>
          </p:cNvSpPr>
          <p:nvPr>
            <p:ph type="title"/>
          </p:nvPr>
        </p:nvSpPr>
        <p:spPr>
          <a:xfrm>
            <a:off x="4211960" y="457200"/>
            <a:ext cx="4752528" cy="6068144"/>
          </a:xfrm>
        </p:spPr>
        <p:txBody>
          <a:bodyPr>
            <a:normAutofit fontScale="90000"/>
          </a:bodyPr>
          <a:lstStyle/>
          <a:p>
            <a:r>
              <a:rPr lang="el-GR" dirty="0"/>
              <a:t> </a:t>
            </a:r>
            <a:br>
              <a:rPr lang="el-GR" dirty="0"/>
            </a:br>
            <a:r>
              <a:rPr lang="el-GR" dirty="0" smtClean="0"/>
              <a:t>-Χαρισματική </a:t>
            </a:r>
            <a:r>
              <a:rPr lang="el-GR" dirty="0"/>
              <a:t>ηγεσία (</a:t>
            </a:r>
            <a:r>
              <a:rPr lang="el-GR" dirty="0" err="1"/>
              <a:t>Charismatic</a:t>
            </a:r>
            <a:r>
              <a:rPr lang="el-GR" dirty="0"/>
              <a:t> </a:t>
            </a:r>
            <a:r>
              <a:rPr lang="el-GR" dirty="0" err="1"/>
              <a:t>leadership</a:t>
            </a:r>
            <a:r>
              <a:rPr lang="el-GR" dirty="0"/>
              <a:t>).</a:t>
            </a:r>
            <a:br>
              <a:rPr lang="el-GR" dirty="0"/>
            </a:br>
            <a:r>
              <a:rPr lang="el-GR" dirty="0"/>
              <a:t> </a:t>
            </a:r>
            <a:br>
              <a:rPr lang="el-GR" dirty="0"/>
            </a:br>
            <a:r>
              <a:rPr lang="el-GR" dirty="0" smtClean="0"/>
              <a:t>-Μετασχηματιστική </a:t>
            </a:r>
            <a:r>
              <a:rPr lang="el-GR" dirty="0"/>
              <a:t>ηγεσία (</a:t>
            </a:r>
            <a:r>
              <a:rPr lang="el-GR" dirty="0" err="1"/>
              <a:t>Transformational</a:t>
            </a:r>
            <a:r>
              <a:rPr lang="el-GR" dirty="0"/>
              <a:t> </a:t>
            </a:r>
            <a:r>
              <a:rPr lang="el-GR" dirty="0" err="1"/>
              <a:t>leadership</a:t>
            </a:r>
            <a:r>
              <a:rPr lang="el-GR" dirty="0"/>
              <a:t>).</a:t>
            </a:r>
            <a:br>
              <a:rPr lang="el-GR" dirty="0"/>
            </a:br>
            <a:r>
              <a:rPr lang="el-GR" dirty="0"/>
              <a:t> </a:t>
            </a:r>
            <a:br>
              <a:rPr lang="el-GR" dirty="0"/>
            </a:br>
            <a:r>
              <a:rPr lang="el-GR" dirty="0" smtClean="0"/>
              <a:t>-Συναλλακτική </a:t>
            </a:r>
            <a:r>
              <a:rPr lang="el-GR" dirty="0"/>
              <a:t>ηγεσία (</a:t>
            </a:r>
            <a:r>
              <a:rPr lang="el-GR" dirty="0" err="1"/>
              <a:t>Transactional</a:t>
            </a:r>
            <a:r>
              <a:rPr lang="el-GR" dirty="0"/>
              <a:t> </a:t>
            </a:r>
            <a:r>
              <a:rPr lang="el-GR" dirty="0" err="1"/>
              <a:t>leadership</a:t>
            </a:r>
            <a:r>
              <a:rPr lang="el-GR" dirty="0"/>
              <a:t>).</a:t>
            </a:r>
            <a:br>
              <a:rPr lang="el-GR" dirty="0"/>
            </a:br>
            <a:r>
              <a:rPr lang="el-GR" dirty="0"/>
              <a:t> </a:t>
            </a:r>
            <a:br>
              <a:rPr lang="el-GR" dirty="0"/>
            </a:br>
            <a:r>
              <a:rPr lang="el-GR" dirty="0" smtClean="0"/>
              <a:t>-Ηθική </a:t>
            </a:r>
            <a:r>
              <a:rPr lang="el-GR" dirty="0"/>
              <a:t>ηγεσία (</a:t>
            </a:r>
            <a:r>
              <a:rPr lang="el-GR" dirty="0" err="1"/>
              <a:t>Ethical</a:t>
            </a:r>
            <a:r>
              <a:rPr lang="el-GR" dirty="0"/>
              <a:t> </a:t>
            </a:r>
            <a:r>
              <a:rPr lang="el-GR" dirty="0" err="1"/>
              <a:t>leadership</a:t>
            </a:r>
            <a:r>
              <a:rPr lang="el-GR" dirty="0"/>
              <a:t>).</a:t>
            </a:r>
            <a:br>
              <a:rPr lang="el-GR" dirty="0"/>
            </a:br>
            <a:r>
              <a:rPr lang="el-GR" dirty="0"/>
              <a:t> </a:t>
            </a:r>
            <a:br>
              <a:rPr lang="el-GR" dirty="0"/>
            </a:br>
            <a:r>
              <a:rPr lang="el-GR" dirty="0" smtClean="0"/>
              <a:t>-Αυθεντική </a:t>
            </a:r>
            <a:r>
              <a:rPr lang="el-GR" dirty="0"/>
              <a:t>ηγεσία (</a:t>
            </a:r>
            <a:r>
              <a:rPr lang="el-GR" dirty="0" err="1"/>
              <a:t>Authentic</a:t>
            </a:r>
            <a:r>
              <a:rPr lang="el-GR" dirty="0"/>
              <a:t> </a:t>
            </a:r>
            <a:r>
              <a:rPr lang="el-GR" dirty="0" err="1"/>
              <a:t>leadership</a:t>
            </a:r>
            <a:r>
              <a:rPr lang="el-GR" dirty="0"/>
              <a:t>).</a:t>
            </a:r>
            <a:br>
              <a:rPr lang="el-GR" dirty="0"/>
            </a:br>
            <a:r>
              <a:rPr lang="el-GR" dirty="0"/>
              <a:t> </a:t>
            </a:r>
            <a:br>
              <a:rPr lang="el-GR" dirty="0"/>
            </a:br>
            <a:r>
              <a:rPr lang="el-GR" dirty="0" smtClean="0"/>
              <a:t>-Ενδυναμωτική </a:t>
            </a:r>
            <a:r>
              <a:rPr lang="el-GR" dirty="0"/>
              <a:t>ηγεσία (</a:t>
            </a:r>
            <a:r>
              <a:rPr lang="el-GR" dirty="0" err="1"/>
              <a:t>Empowering</a:t>
            </a:r>
            <a:r>
              <a:rPr lang="el-GR" dirty="0"/>
              <a:t> </a:t>
            </a:r>
            <a:r>
              <a:rPr lang="el-GR" dirty="0" err="1"/>
              <a:t>leadership</a:t>
            </a:r>
            <a:r>
              <a:rPr lang="el-GR" dirty="0"/>
              <a:t>).</a:t>
            </a:r>
            <a:br>
              <a:rPr lang="el-GR" dirty="0"/>
            </a:br>
            <a:endParaRPr lang="el-GR" dirty="0"/>
          </a:p>
        </p:txBody>
      </p:sp>
      <p:sp>
        <p:nvSpPr>
          <p:cNvPr id="4" name="Εξάγωνο 3"/>
          <p:cNvSpPr/>
          <p:nvPr/>
        </p:nvSpPr>
        <p:spPr>
          <a:xfrm>
            <a:off x="611560" y="1700808"/>
            <a:ext cx="3456384" cy="302433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Σύγχρονες Θεωρίες Ηγεσίας</a:t>
            </a:r>
          </a:p>
        </p:txBody>
      </p:sp>
    </p:spTree>
    <p:extLst>
      <p:ext uri="{BB962C8B-B14F-4D97-AF65-F5344CB8AC3E}">
        <p14:creationId xmlns:p14="http://schemas.microsoft.com/office/powerpoint/2010/main" val="1225775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16632"/>
            <a:ext cx="5112568" cy="6741368"/>
          </a:xfrm>
        </p:spPr>
        <p:txBody>
          <a:bodyPr>
            <a:normAutofit lnSpcReduction="10000"/>
          </a:bodyPr>
          <a:lstStyle/>
          <a:p>
            <a:endParaRPr lang="el-GR" sz="2000" dirty="0"/>
          </a:p>
          <a:p>
            <a:r>
              <a:rPr lang="el-GR" sz="2000" b="1" dirty="0" smtClean="0"/>
              <a:t>Χαρισματική ηγεσία: </a:t>
            </a:r>
            <a:r>
              <a:rPr lang="el-GR" sz="2000" dirty="0" smtClean="0"/>
              <a:t>όραμα, επικοινωνία, ευαισθησία, αντισυμβατική συμπεριφορά, προσωπικό ρίσκο…</a:t>
            </a:r>
          </a:p>
          <a:p>
            <a:endParaRPr lang="el-GR" sz="2000" dirty="0" smtClean="0"/>
          </a:p>
          <a:p>
            <a:r>
              <a:rPr lang="el-GR" sz="2000" b="1" dirty="0" smtClean="0"/>
              <a:t>Μετασχηματιστική ηγεσία: </a:t>
            </a:r>
            <a:r>
              <a:rPr lang="el-GR" sz="2000" dirty="0" smtClean="0"/>
              <a:t>έμπνευση, επιρροή, καινοτομία, εμπιστοσύνη…</a:t>
            </a:r>
          </a:p>
          <a:p>
            <a:endParaRPr lang="el-GR" sz="2000" dirty="0" smtClean="0"/>
          </a:p>
          <a:p>
            <a:r>
              <a:rPr lang="el-GR" sz="2000" b="1" dirty="0"/>
              <a:t>Συναλλακτική ηγεσία: </a:t>
            </a:r>
            <a:r>
              <a:rPr lang="el-GR" sz="2000" dirty="0"/>
              <a:t>αμοιβαία συναλλαγή, υπακοή, ανταμοιβές, ρόλοι – καθήκοντα</a:t>
            </a:r>
            <a:r>
              <a:rPr lang="el-GR" sz="2000" dirty="0" smtClean="0"/>
              <a:t>…</a:t>
            </a:r>
          </a:p>
          <a:p>
            <a:endParaRPr lang="el-GR" sz="2000" b="1" dirty="0"/>
          </a:p>
          <a:p>
            <a:r>
              <a:rPr lang="el-GR" sz="2000" b="1" dirty="0" smtClean="0"/>
              <a:t>Ηθική ηγεσία: </a:t>
            </a:r>
            <a:r>
              <a:rPr lang="el-GR" sz="2000" dirty="0" smtClean="0"/>
              <a:t>δικαιοσύνη, ειλικρίνεια, διαφάνεια, αξιοκρατία, αξιοπιστία…</a:t>
            </a:r>
          </a:p>
          <a:p>
            <a:endParaRPr lang="el-GR" sz="2000" dirty="0"/>
          </a:p>
          <a:p>
            <a:r>
              <a:rPr lang="el-GR" sz="2000" b="1" dirty="0" smtClean="0"/>
              <a:t>Αυθεντική ηγεσία: </a:t>
            </a:r>
            <a:r>
              <a:rPr lang="el-GR" sz="2000" dirty="0" smtClean="0"/>
              <a:t>αυτογνωσία, αξίες, ειλικρίνεια, ανοιχτοί στην επικοινωνία, πιστοί στα ιδανικά…</a:t>
            </a:r>
          </a:p>
          <a:p>
            <a:endParaRPr lang="el-GR" sz="2000" dirty="0"/>
          </a:p>
          <a:p>
            <a:r>
              <a:rPr lang="el-GR" sz="2000" b="1" dirty="0" smtClean="0"/>
              <a:t>Ενδυναμωτική ηγεσία: </a:t>
            </a:r>
            <a:r>
              <a:rPr lang="el-GR" sz="2000" dirty="0" smtClean="0"/>
              <a:t>ελευθερία, εξουσία, πρωτοβουλία στους υφισταμένους…</a:t>
            </a:r>
          </a:p>
          <a:p>
            <a:pPr marL="0" indent="0">
              <a:buNone/>
            </a:pPr>
            <a:endParaRPr lang="el-GR" dirty="0"/>
          </a:p>
        </p:txBody>
      </p:sp>
      <p:graphicFrame>
        <p:nvGraphicFramePr>
          <p:cNvPr id="6" name="Διάγραμμα 5"/>
          <p:cNvGraphicFramePr/>
          <p:nvPr>
            <p:extLst>
              <p:ext uri="{D42A27DB-BD31-4B8C-83A1-F6EECF244321}">
                <p14:modId xmlns:p14="http://schemas.microsoft.com/office/powerpoint/2010/main" val="4242398817"/>
              </p:ext>
            </p:extLst>
          </p:nvPr>
        </p:nvGraphicFramePr>
        <p:xfrm>
          <a:off x="5652120" y="1196752"/>
          <a:ext cx="32403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580112" y="1772816"/>
            <a:ext cx="3861527" cy="461665"/>
          </a:xfrm>
          <a:prstGeom prst="rect">
            <a:avLst/>
          </a:prstGeom>
          <a:noFill/>
        </p:spPr>
        <p:txBody>
          <a:bodyPr wrap="square" rtlCol="0">
            <a:spAutoFit/>
          </a:bodyPr>
          <a:lstStyle/>
          <a:p>
            <a:r>
              <a:rPr lang="el-GR" sz="2400" b="1" dirty="0" smtClean="0"/>
              <a:t>Χαρακτηριστικά ηγετών…</a:t>
            </a:r>
            <a:endParaRPr lang="el-GR" sz="2400" b="1" dirty="0"/>
          </a:p>
        </p:txBody>
      </p:sp>
    </p:spTree>
    <p:extLst>
      <p:ext uri="{BB962C8B-B14F-4D97-AF65-F5344CB8AC3E}">
        <p14:creationId xmlns:p14="http://schemas.microsoft.com/office/powerpoint/2010/main" val="149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3. Εξουσιοδοτικό πρότυπο</a:t>
            </a:r>
          </a:p>
          <a:p>
            <a:endParaRPr lang="el-GR" dirty="0"/>
          </a:p>
        </p:txBody>
      </p:sp>
      <p:sp>
        <p:nvSpPr>
          <p:cNvPr id="3" name="Τίτλος 2"/>
          <p:cNvSpPr>
            <a:spLocks noGrp="1"/>
          </p:cNvSpPr>
          <p:nvPr>
            <p:ph type="title"/>
          </p:nvPr>
        </p:nvSpPr>
        <p:spPr>
          <a:xfrm>
            <a:off x="6156176" y="620688"/>
            <a:ext cx="2448272" cy="5551512"/>
          </a:xfrm>
        </p:spPr>
        <p:txBody>
          <a:bodyPr/>
          <a:lstStyle/>
          <a:p>
            <a:r>
              <a:rPr lang="el-GR" b="1" dirty="0" smtClean="0">
                <a:solidFill>
                  <a:schemeClr val="accent1">
                    <a:lumMod val="90000"/>
                    <a:lumOff val="10000"/>
                  </a:schemeClr>
                </a:solidFill>
              </a:rPr>
              <a:t>Πρότυπα συμπεριφοράς</a:t>
            </a:r>
            <a:endParaRPr lang="el-GR" b="1" dirty="0">
              <a:solidFill>
                <a:schemeClr val="accent1">
                  <a:lumMod val="90000"/>
                  <a:lumOff val="10000"/>
                </a:schemeClr>
              </a:solidFill>
            </a:endParaRPr>
          </a:p>
        </p:txBody>
      </p:sp>
      <p:graphicFrame>
        <p:nvGraphicFramePr>
          <p:cNvPr id="4" name="Διάγραμμα 3"/>
          <p:cNvGraphicFramePr/>
          <p:nvPr>
            <p:extLst>
              <p:ext uri="{D42A27DB-BD31-4B8C-83A1-F6EECF244321}">
                <p14:modId xmlns:p14="http://schemas.microsoft.com/office/powerpoint/2010/main" val="2850307458"/>
              </p:ext>
            </p:extLst>
          </p:nvPr>
        </p:nvGraphicFramePr>
        <p:xfrm>
          <a:off x="323528" y="1556792"/>
          <a:ext cx="57606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43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2313979_922960141127556_3144189979324534605_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412776"/>
            <a:ext cx="4762872" cy="4464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Διάγραμμα 2"/>
          <p:cNvGraphicFramePr/>
          <p:nvPr>
            <p:extLst>
              <p:ext uri="{D42A27DB-BD31-4B8C-83A1-F6EECF244321}">
                <p14:modId xmlns:p14="http://schemas.microsoft.com/office/powerpoint/2010/main" val="1578699067"/>
              </p:ext>
            </p:extLst>
          </p:nvPr>
        </p:nvGraphicFramePr>
        <p:xfrm>
          <a:off x="5652120" y="476672"/>
          <a:ext cx="2819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308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717534733"/>
              </p:ext>
            </p:extLst>
          </p:nvPr>
        </p:nvGraphicFramePr>
        <p:xfrm>
          <a:off x="457200" y="457200"/>
          <a:ext cx="3898776"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4876800" y="457200"/>
            <a:ext cx="4015680" cy="5715000"/>
          </a:xfrm>
        </p:spPr>
        <p:txBody>
          <a:bodyPr/>
          <a:lstStyle/>
          <a:p>
            <a:r>
              <a:rPr lang="el-GR" dirty="0"/>
              <a:t/>
            </a:r>
            <a:br>
              <a:rPr lang="el-GR" dirty="0"/>
            </a:br>
            <a:endParaRPr lang="el-GR" dirty="0"/>
          </a:p>
        </p:txBody>
      </p:sp>
      <p:graphicFrame>
        <p:nvGraphicFramePr>
          <p:cNvPr id="6" name="Θέση περιεχομένου 4"/>
          <p:cNvGraphicFramePr>
            <a:graphicFrameLocks/>
          </p:cNvGraphicFramePr>
          <p:nvPr>
            <p:extLst>
              <p:ext uri="{D42A27DB-BD31-4B8C-83A1-F6EECF244321}">
                <p14:modId xmlns:p14="http://schemas.microsoft.com/office/powerpoint/2010/main" val="30569930"/>
              </p:ext>
            </p:extLst>
          </p:nvPr>
        </p:nvGraphicFramePr>
        <p:xfrm>
          <a:off x="4572000" y="548680"/>
          <a:ext cx="4032448" cy="5714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468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2791427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1403648" y="476672"/>
            <a:ext cx="6292552" cy="595536"/>
          </a:xfrm>
        </p:spPr>
        <p:txBody>
          <a:bodyPr>
            <a:normAutofit fontScale="90000"/>
          </a:bodyPr>
          <a:lstStyle/>
          <a:p>
            <a:pPr algn="ctr"/>
            <a:r>
              <a:rPr lang="el-GR" dirty="0" smtClean="0"/>
              <a:t>Πρότυπα Ηγεσίας ή </a:t>
            </a:r>
            <a:r>
              <a:rPr lang="el-GR" dirty="0" smtClean="0">
                <a:solidFill>
                  <a:schemeClr val="tx1"/>
                </a:solidFill>
              </a:rPr>
              <a:t>Πρότυπα συμπεριφοράς </a:t>
            </a:r>
            <a:endParaRPr lang="el-GR" dirty="0">
              <a:solidFill>
                <a:schemeClr val="tx1"/>
              </a:solidFill>
            </a:endParaRPr>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21</a:t>
            </a:fld>
            <a:endParaRPr lang="el-GR"/>
          </a:p>
        </p:txBody>
      </p:sp>
      <p:sp>
        <p:nvSpPr>
          <p:cNvPr id="6" name="Θέση υποσέλιδου 5"/>
          <p:cNvSpPr>
            <a:spLocks noGrp="1"/>
          </p:cNvSpPr>
          <p:nvPr>
            <p:ph type="ftr" sz="quarter" idx="12"/>
          </p:nvPr>
        </p:nvSpPr>
        <p:spPr/>
        <p:txBody>
          <a:bodyPr/>
          <a:lstStyle/>
          <a:p>
            <a:r>
              <a:rPr lang="el-GR" smtClean="0"/>
              <a:t>Σ.Ε.Ε. ΠΕ70 - ΠΕ.Κ.Ε.Σ. Θεσσαλίας Καραγιώργου Αικατερίνη</a:t>
            </a:r>
            <a:endParaRPr lang="el-GR"/>
          </a:p>
        </p:txBody>
      </p:sp>
    </p:spTree>
    <p:extLst>
      <p:ext uri="{BB962C8B-B14F-4D97-AF65-F5344CB8AC3E}">
        <p14:creationId xmlns:p14="http://schemas.microsoft.com/office/powerpoint/2010/main" val="15612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20C26F0-5B32-4E40-8285-F68E852E60E5}"/>
                                            </p:graphicEl>
                                          </p:spTgt>
                                        </p:tgtEl>
                                        <p:attrNameLst>
                                          <p:attrName>style.visibility</p:attrName>
                                        </p:attrNameLst>
                                      </p:cBhvr>
                                      <p:to>
                                        <p:strVal val="visible"/>
                                      </p:to>
                                    </p:set>
                                    <p:animEffect transition="in" filter="barn(inVertical)">
                                      <p:cBhvr>
                                        <p:cTn id="7" dur="500"/>
                                        <p:tgtEl>
                                          <p:spTgt spid="5">
                                            <p:graphicEl>
                                              <a:dgm id="{020C26F0-5B32-4E40-8285-F68E852E60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605DB0B3-595A-44B8-9E3F-0D66875806F9}"/>
                                            </p:graphicEl>
                                          </p:spTgt>
                                        </p:tgtEl>
                                        <p:attrNameLst>
                                          <p:attrName>style.visibility</p:attrName>
                                        </p:attrNameLst>
                                      </p:cBhvr>
                                      <p:to>
                                        <p:strVal val="visible"/>
                                      </p:to>
                                    </p:set>
                                    <p:animEffect transition="in" filter="barn(inVertical)">
                                      <p:cBhvr>
                                        <p:cTn id="12" dur="500"/>
                                        <p:tgtEl>
                                          <p:spTgt spid="5">
                                            <p:graphicEl>
                                              <a:dgm id="{605DB0B3-595A-44B8-9E3F-0D66875806F9}"/>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1B62D048-37BE-41E7-A6DD-373B6B0FA185}"/>
                                            </p:graphicEl>
                                          </p:spTgt>
                                        </p:tgtEl>
                                        <p:attrNameLst>
                                          <p:attrName>style.visibility</p:attrName>
                                        </p:attrNameLst>
                                      </p:cBhvr>
                                      <p:to>
                                        <p:strVal val="visible"/>
                                      </p:to>
                                    </p:set>
                                    <p:animEffect transition="in" filter="barn(inVertical)">
                                      <p:cBhvr>
                                        <p:cTn id="15" dur="500"/>
                                        <p:tgtEl>
                                          <p:spTgt spid="5">
                                            <p:graphicEl>
                                              <a:dgm id="{1B62D048-37BE-41E7-A6DD-373B6B0FA18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3BB34C4E-E14A-486E-9086-76B85CD2E60F}"/>
                                            </p:graphicEl>
                                          </p:spTgt>
                                        </p:tgtEl>
                                        <p:attrNameLst>
                                          <p:attrName>style.visibility</p:attrName>
                                        </p:attrNameLst>
                                      </p:cBhvr>
                                      <p:to>
                                        <p:strVal val="visible"/>
                                      </p:to>
                                    </p:set>
                                    <p:animEffect transition="in" filter="barn(inVertical)">
                                      <p:cBhvr>
                                        <p:cTn id="20" dur="500"/>
                                        <p:tgtEl>
                                          <p:spTgt spid="5">
                                            <p:graphicEl>
                                              <a:dgm id="{3BB34C4E-E14A-486E-9086-76B85CD2E60F}"/>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1B95BD62-D044-491D-AF9D-141E2BE660DA}"/>
                                            </p:graphicEl>
                                          </p:spTgt>
                                        </p:tgtEl>
                                        <p:attrNameLst>
                                          <p:attrName>style.visibility</p:attrName>
                                        </p:attrNameLst>
                                      </p:cBhvr>
                                      <p:to>
                                        <p:strVal val="visible"/>
                                      </p:to>
                                    </p:set>
                                    <p:animEffect transition="in" filter="barn(inVertical)">
                                      <p:cBhvr>
                                        <p:cTn id="23" dur="500"/>
                                        <p:tgtEl>
                                          <p:spTgt spid="5">
                                            <p:graphicEl>
                                              <a:dgm id="{1B95BD62-D044-491D-AF9D-141E2BE660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val="645059862"/>
              </p:ext>
            </p:extLst>
          </p:nvPr>
        </p:nvGraphicFramePr>
        <p:xfrm>
          <a:off x="4876800" y="457200"/>
          <a:ext cx="2819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501008"/>
            <a:ext cx="5715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περιεχομένου 5"/>
          <p:cNvSpPr>
            <a:spLocks noGrp="1"/>
          </p:cNvSpPr>
          <p:nvPr>
            <p:ph idx="1"/>
          </p:nvPr>
        </p:nvSpPr>
        <p:spPr/>
        <p:txBody>
          <a:bodyPr/>
          <a:lstStyle/>
          <a:p>
            <a:endParaRPr lang="el-GR" dirty="0"/>
          </a:p>
        </p:txBody>
      </p:sp>
    </p:spTree>
    <p:extLst>
      <p:ext uri="{BB962C8B-B14F-4D97-AF65-F5344CB8AC3E}">
        <p14:creationId xmlns:p14="http://schemas.microsoft.com/office/powerpoint/2010/main" val="3513374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3056822082"/>
              </p:ext>
            </p:extLst>
          </p:nvPr>
        </p:nvGraphicFramePr>
        <p:xfrm>
          <a:off x="3923928" y="457200"/>
          <a:ext cx="3600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8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1680" y="457200"/>
            <a:ext cx="6004520" cy="811560"/>
          </a:xfrm>
        </p:spPr>
        <p:txBody>
          <a:bodyPr/>
          <a:lstStyle/>
          <a:p>
            <a:pPr algn="l"/>
            <a:r>
              <a:rPr lang="el-GR" b="1" dirty="0" smtClean="0">
                <a:solidFill>
                  <a:schemeClr val="accent3"/>
                </a:solidFill>
              </a:rPr>
              <a:t>Το σχολικό κλίμα…</a:t>
            </a:r>
            <a:endParaRPr lang="el-GR" b="1" dirty="0">
              <a:solidFill>
                <a:schemeClr val="accent3"/>
              </a:solidFill>
            </a:endParaRPr>
          </a:p>
        </p:txBody>
      </p:sp>
      <p:graphicFrame>
        <p:nvGraphicFramePr>
          <p:cNvPr id="5" name="Διάγραμμα 4"/>
          <p:cNvGraphicFramePr/>
          <p:nvPr>
            <p:extLst>
              <p:ext uri="{D42A27DB-BD31-4B8C-83A1-F6EECF244321}">
                <p14:modId xmlns:p14="http://schemas.microsoft.com/office/powerpoint/2010/main" val="2865798838"/>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186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140302899"/>
              </p:ext>
            </p:extLst>
          </p:nvPr>
        </p:nvGraphicFramePr>
        <p:xfrm>
          <a:off x="457200" y="548680"/>
          <a:ext cx="476287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p:cNvGraphicFramePr/>
          <p:nvPr>
            <p:extLst>
              <p:ext uri="{D42A27DB-BD31-4B8C-83A1-F6EECF244321}">
                <p14:modId xmlns:p14="http://schemas.microsoft.com/office/powerpoint/2010/main" val="249904983"/>
              </p:ext>
            </p:extLst>
          </p:nvPr>
        </p:nvGraphicFramePr>
        <p:xfrm>
          <a:off x="5724128" y="457200"/>
          <a:ext cx="3024336" cy="571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31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33983239"/>
              </p:ext>
            </p:extLst>
          </p:nvPr>
        </p:nvGraphicFramePr>
        <p:xfrm>
          <a:off x="1187624" y="908720"/>
          <a:ext cx="741682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1187625" y="404664"/>
            <a:ext cx="7488832" cy="360040"/>
          </a:xfrm>
        </p:spPr>
        <p:txBody>
          <a:bodyPr>
            <a:normAutofit fontScale="90000"/>
          </a:bodyPr>
          <a:lstStyle/>
          <a:p>
            <a:pPr algn="ctr"/>
            <a:r>
              <a:rPr lang="el-GR" b="1" dirty="0" smtClean="0">
                <a:solidFill>
                  <a:schemeClr val="accent3"/>
                </a:solidFill>
              </a:rPr>
              <a:t>…γιατί;</a:t>
            </a:r>
            <a:endParaRPr lang="el-GR" b="1" dirty="0">
              <a:solidFill>
                <a:schemeClr val="accent3"/>
              </a:solidFill>
            </a:endParaRPr>
          </a:p>
        </p:txBody>
      </p:sp>
      <p:sp>
        <p:nvSpPr>
          <p:cNvPr id="6" name="TextBox 5"/>
          <p:cNvSpPr txBox="1"/>
          <p:nvPr/>
        </p:nvSpPr>
        <p:spPr>
          <a:xfrm>
            <a:off x="1392970" y="2348880"/>
            <a:ext cx="1656184" cy="369332"/>
          </a:xfrm>
          <a:prstGeom prst="rect">
            <a:avLst/>
          </a:prstGeom>
          <a:noFill/>
        </p:spPr>
        <p:txBody>
          <a:bodyPr wrap="square" rtlCol="0">
            <a:spAutoFit/>
          </a:bodyPr>
          <a:lstStyle/>
          <a:p>
            <a:r>
              <a:rPr lang="el-GR" b="1" dirty="0" smtClean="0"/>
              <a:t>Σχολικό κλίμα..</a:t>
            </a:r>
            <a:endParaRPr lang="el-GR" b="1" dirty="0"/>
          </a:p>
        </p:txBody>
      </p:sp>
    </p:spTree>
    <p:extLst>
      <p:ext uri="{BB962C8B-B14F-4D97-AF65-F5344CB8AC3E}">
        <p14:creationId xmlns:p14="http://schemas.microsoft.com/office/powerpoint/2010/main" val="834388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3860321534"/>
              </p:ext>
            </p:extLst>
          </p:nvPr>
        </p:nvGraphicFramePr>
        <p:xfrm>
          <a:off x="457200" y="1412775"/>
          <a:ext cx="8291264" cy="41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4876800" y="457200"/>
            <a:ext cx="2819400" cy="1027584"/>
          </a:xfrm>
        </p:spPr>
        <p:txBody>
          <a:bodyPr/>
          <a:lstStyle/>
          <a:p>
            <a:r>
              <a:rPr lang="el-GR" b="1" dirty="0">
                <a:solidFill>
                  <a:schemeClr val="accent2">
                    <a:lumMod val="90000"/>
                    <a:lumOff val="10000"/>
                  </a:schemeClr>
                </a:solidFill>
              </a:rPr>
              <a:t>Οι </a:t>
            </a:r>
            <a:r>
              <a:rPr lang="el-GR" b="1" dirty="0" smtClean="0">
                <a:solidFill>
                  <a:schemeClr val="accent2">
                    <a:lumMod val="90000"/>
                    <a:lumOff val="10000"/>
                  </a:schemeClr>
                </a:solidFill>
              </a:rPr>
              <a:t>κατηγορίες… </a:t>
            </a:r>
            <a:endParaRPr lang="el-GR" b="1" dirty="0">
              <a:solidFill>
                <a:schemeClr val="accent2">
                  <a:lumMod val="90000"/>
                  <a:lumOff val="10000"/>
                </a:schemeClr>
              </a:solidFill>
            </a:endParaRPr>
          </a:p>
        </p:txBody>
      </p:sp>
    </p:spTree>
    <p:extLst>
      <p:ext uri="{BB962C8B-B14F-4D97-AF65-F5344CB8AC3E}">
        <p14:creationId xmlns:p14="http://schemas.microsoft.com/office/powerpoint/2010/main" val="791133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Θέση περιεχομένου 12"/>
          <p:cNvGraphicFramePr>
            <a:graphicFrameLocks noGrp="1"/>
          </p:cNvGraphicFramePr>
          <p:nvPr>
            <p:ph idx="1"/>
            <p:extLst>
              <p:ext uri="{D42A27DB-BD31-4B8C-83A1-F6EECF244321}">
                <p14:modId xmlns:p14="http://schemas.microsoft.com/office/powerpoint/2010/main" val="1438181575"/>
              </p:ext>
            </p:extLst>
          </p:nvPr>
        </p:nvGraphicFramePr>
        <p:xfrm>
          <a:off x="179512" y="404664"/>
          <a:ext cx="84969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4876800" y="457200"/>
            <a:ext cx="3727648" cy="811560"/>
          </a:xfrm>
        </p:spPr>
        <p:txBody>
          <a:bodyPr>
            <a:normAutofit fontScale="90000"/>
          </a:bodyPr>
          <a:lstStyle/>
          <a:p>
            <a:r>
              <a:rPr lang="el-GR" b="1" dirty="0" smtClean="0">
                <a:solidFill>
                  <a:schemeClr val="accent2">
                    <a:lumMod val="90000"/>
                    <a:lumOff val="10000"/>
                  </a:schemeClr>
                </a:solidFill>
              </a:rPr>
              <a:t>συνέχεια  …οι κατηγορίες</a:t>
            </a:r>
            <a:endParaRPr lang="el-GR" b="1" dirty="0">
              <a:solidFill>
                <a:schemeClr val="accent2">
                  <a:lumMod val="90000"/>
                  <a:lumOff val="10000"/>
                </a:schemeClr>
              </a:solidFill>
            </a:endParaRPr>
          </a:p>
        </p:txBody>
      </p:sp>
    </p:spTree>
    <p:extLst>
      <p:ext uri="{BB962C8B-B14F-4D97-AF65-F5344CB8AC3E}">
        <p14:creationId xmlns:p14="http://schemas.microsoft.com/office/powerpoint/2010/main" val="1702156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32508544"/>
              </p:ext>
            </p:extLst>
          </p:nvPr>
        </p:nvGraphicFramePr>
        <p:xfrm>
          <a:off x="323527" y="2636912"/>
          <a:ext cx="8381603" cy="3816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5536" y="1124744"/>
            <a:ext cx="8280920" cy="1015663"/>
          </a:xfrm>
          <a:prstGeom prst="rect">
            <a:avLst/>
          </a:prstGeom>
          <a:noFill/>
        </p:spPr>
        <p:txBody>
          <a:bodyPr wrap="square" rtlCol="0">
            <a:spAutoFit/>
          </a:bodyPr>
          <a:lstStyle/>
          <a:p>
            <a:pPr lvl="0" algn="just"/>
            <a:r>
              <a:rPr lang="el-GR" sz="2000" dirty="0"/>
              <a:t>Οι πολλαπλές δεξιότητες (</a:t>
            </a:r>
            <a:r>
              <a:rPr lang="el-GR" sz="2000" dirty="0" err="1"/>
              <a:t>Στιβακτάκης</a:t>
            </a:r>
            <a:r>
              <a:rPr lang="el-GR" sz="2000" dirty="0"/>
              <a:t> (2006: 37-38) </a:t>
            </a:r>
            <a:r>
              <a:rPr lang="el-GR" sz="2000" dirty="0" smtClean="0"/>
              <a:t>του διευθυντή/ηγέτη </a:t>
            </a:r>
            <a:r>
              <a:rPr lang="el-GR" sz="2000" dirty="0"/>
              <a:t>που επιθυμεί να διαμορφώσει ένα </a:t>
            </a:r>
            <a:r>
              <a:rPr lang="el-GR" sz="2000" b="1" dirty="0">
                <a:solidFill>
                  <a:schemeClr val="accent2">
                    <a:lumMod val="90000"/>
                    <a:lumOff val="10000"/>
                  </a:schemeClr>
                </a:solidFill>
              </a:rPr>
              <a:t>θετικό κλίμα </a:t>
            </a:r>
            <a:r>
              <a:rPr lang="el-GR" sz="2000" dirty="0" smtClean="0"/>
              <a:t>για την ομαλή </a:t>
            </a:r>
            <a:r>
              <a:rPr lang="el-GR" sz="2000" dirty="0"/>
              <a:t>λειτουργία της σχολικής </a:t>
            </a:r>
            <a:r>
              <a:rPr lang="el-GR" sz="2000" dirty="0" smtClean="0"/>
              <a:t>μονάδας του </a:t>
            </a:r>
            <a:r>
              <a:rPr lang="el-GR" sz="2000" dirty="0"/>
              <a:t>:</a:t>
            </a:r>
            <a:endParaRPr lang="el-GR" sz="2000" b="1" dirty="0"/>
          </a:p>
        </p:txBody>
      </p:sp>
      <p:sp>
        <p:nvSpPr>
          <p:cNvPr id="5" name="TextBox 4"/>
          <p:cNvSpPr txBox="1"/>
          <p:nvPr/>
        </p:nvSpPr>
        <p:spPr>
          <a:xfrm>
            <a:off x="2908277" y="620688"/>
            <a:ext cx="4549279" cy="461665"/>
          </a:xfrm>
          <a:prstGeom prst="rect">
            <a:avLst/>
          </a:prstGeom>
          <a:noFill/>
        </p:spPr>
        <p:txBody>
          <a:bodyPr wrap="square" rtlCol="0">
            <a:spAutoFit/>
          </a:bodyPr>
          <a:lstStyle/>
          <a:p>
            <a:r>
              <a:rPr lang="el-GR" sz="2400" b="1" dirty="0">
                <a:solidFill>
                  <a:schemeClr val="tx2">
                    <a:lumMod val="75000"/>
                    <a:lumOff val="25000"/>
                  </a:schemeClr>
                </a:solidFill>
              </a:rPr>
              <a:t>Δ/</a:t>
            </a:r>
            <a:r>
              <a:rPr lang="el-GR" sz="2400" b="1" dirty="0" err="1">
                <a:solidFill>
                  <a:schemeClr val="tx2">
                    <a:lumMod val="75000"/>
                    <a:lumOff val="25000"/>
                  </a:schemeClr>
                </a:solidFill>
              </a:rPr>
              <a:t>ντής</a:t>
            </a:r>
            <a:r>
              <a:rPr lang="el-GR" sz="2400" b="1" dirty="0">
                <a:solidFill>
                  <a:schemeClr val="tx2">
                    <a:lumMod val="75000"/>
                    <a:lumOff val="25000"/>
                  </a:schemeClr>
                </a:solidFill>
              </a:rPr>
              <a:t> – Ηγέτης &amp; Σχολικό κλίμα</a:t>
            </a:r>
          </a:p>
        </p:txBody>
      </p:sp>
    </p:spTree>
    <p:extLst>
      <p:ext uri="{BB962C8B-B14F-4D97-AF65-F5344CB8AC3E}">
        <p14:creationId xmlns:p14="http://schemas.microsoft.com/office/powerpoint/2010/main" val="331163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38013656"/>
              </p:ext>
            </p:extLst>
          </p:nvPr>
        </p:nvGraphicFramePr>
        <p:xfrm>
          <a:off x="457200" y="457200"/>
          <a:ext cx="3657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p:txBody>
          <a:bodyPr/>
          <a:lstStyle/>
          <a:p>
            <a:endParaRPr lang="el-GR" dirty="0"/>
          </a:p>
        </p:txBody>
      </p:sp>
    </p:spTree>
    <p:extLst>
      <p:ext uri="{BB962C8B-B14F-4D97-AF65-F5344CB8AC3E}">
        <p14:creationId xmlns:p14="http://schemas.microsoft.com/office/powerpoint/2010/main" val="311146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44666223"/>
              </p:ext>
            </p:extLst>
          </p:nvPr>
        </p:nvGraphicFramePr>
        <p:xfrm>
          <a:off x="0" y="457200"/>
          <a:ext cx="8676456" cy="621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172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3"/>
          <p:cNvGraphicFramePr>
            <a:graphicFrameLocks noGrp="1"/>
          </p:cNvGraphicFramePr>
          <p:nvPr>
            <p:ph idx="1"/>
            <p:extLst>
              <p:ext uri="{D42A27DB-BD31-4B8C-83A1-F6EECF244321}">
                <p14:modId xmlns:p14="http://schemas.microsoft.com/office/powerpoint/2010/main" val="1988928570"/>
              </p:ext>
            </p:extLst>
          </p:nvPr>
        </p:nvGraphicFramePr>
        <p:xfrm>
          <a:off x="0" y="457200"/>
          <a:ext cx="8676456" cy="621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822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72835618"/>
              </p:ext>
            </p:extLst>
          </p:nvPr>
        </p:nvGraphicFramePr>
        <p:xfrm>
          <a:off x="0" y="457200"/>
          <a:ext cx="8676456" cy="621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400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90091586"/>
              </p:ext>
            </p:extLst>
          </p:nvPr>
        </p:nvGraphicFramePr>
        <p:xfrm>
          <a:off x="457200" y="1219200"/>
          <a:ext cx="8229600" cy="537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1691680" y="457200"/>
            <a:ext cx="6004520" cy="1027584"/>
          </a:xfrm>
        </p:spPr>
        <p:txBody>
          <a:bodyPr/>
          <a:lstStyle/>
          <a:p>
            <a:r>
              <a:rPr lang="el-GR" dirty="0" smtClean="0"/>
              <a:t>Οι διαστάσεις του…</a:t>
            </a:r>
            <a:endParaRPr lang="el-GR" dirty="0"/>
          </a:p>
        </p:txBody>
      </p:sp>
    </p:spTree>
    <p:extLst>
      <p:ext uri="{BB962C8B-B14F-4D97-AF65-F5344CB8AC3E}">
        <p14:creationId xmlns:p14="http://schemas.microsoft.com/office/powerpoint/2010/main" val="460089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sz="2400" b="1" dirty="0" smtClean="0">
                <a:solidFill>
                  <a:schemeClr val="accent2">
                    <a:lumMod val="90000"/>
                    <a:lumOff val="10000"/>
                  </a:schemeClr>
                </a:solidFill>
              </a:rPr>
              <a:t>Το σχολικό κλίμα αποτυπώνεται σε 4 βασικές πτυχές:</a:t>
            </a:r>
          </a:p>
        </p:txBody>
      </p:sp>
      <p:graphicFrame>
        <p:nvGraphicFramePr>
          <p:cNvPr id="4" name="Διάγραμμα 3"/>
          <p:cNvGraphicFramePr/>
          <p:nvPr>
            <p:extLst>
              <p:ext uri="{D42A27DB-BD31-4B8C-83A1-F6EECF244321}">
                <p14:modId xmlns:p14="http://schemas.microsoft.com/office/powerpoint/2010/main" val="3611223332"/>
              </p:ext>
            </p:extLst>
          </p:nvPr>
        </p:nvGraphicFramePr>
        <p:xfrm>
          <a:off x="4067944" y="457200"/>
          <a:ext cx="424847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438650"/>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675" y="188640"/>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0240" y="4600575"/>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54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lvl="0"/>
            <a:r>
              <a:rPr lang="el-GR" sz="3200" b="1" dirty="0">
                <a:solidFill>
                  <a:schemeClr val="accent2">
                    <a:lumMod val="90000"/>
                    <a:lumOff val="10000"/>
                  </a:schemeClr>
                </a:solidFill>
              </a:rPr>
              <a:t>Σχολικό κλίμα…</a:t>
            </a:r>
          </a:p>
          <a:p>
            <a:pPr marL="0" lvl="0" indent="0">
              <a:buNone/>
            </a:pPr>
            <a:r>
              <a:rPr lang="el-GR" sz="3200" b="1" dirty="0">
                <a:solidFill>
                  <a:schemeClr val="accent2">
                    <a:lumMod val="90000"/>
                    <a:lumOff val="10000"/>
                  </a:schemeClr>
                </a:solidFill>
              </a:rPr>
              <a:t>Μελέτη περίπτωσης</a:t>
            </a:r>
            <a:endParaRPr lang="el-GR" sz="3200" dirty="0">
              <a:solidFill>
                <a:schemeClr val="accent2">
                  <a:lumMod val="90000"/>
                  <a:lumOff val="10000"/>
                </a:schemeClr>
              </a:solidFill>
            </a:endParaRPr>
          </a:p>
          <a:p>
            <a:endParaRPr lang="el-GR" sz="3200" b="1" dirty="0">
              <a:solidFill>
                <a:schemeClr val="accent1">
                  <a:lumMod val="50000"/>
                  <a:lumOff val="50000"/>
                </a:schemeClr>
              </a:solidFill>
            </a:endParaRPr>
          </a:p>
        </p:txBody>
      </p:sp>
      <p:sp>
        <p:nvSpPr>
          <p:cNvPr id="3" name="Τίτλος 2"/>
          <p:cNvSpPr>
            <a:spLocks noGrp="1"/>
          </p:cNvSpPr>
          <p:nvPr>
            <p:ph type="title"/>
          </p:nvPr>
        </p:nvSpPr>
        <p:spPr>
          <a:xfrm>
            <a:off x="4876800" y="457200"/>
            <a:ext cx="3655640" cy="5715000"/>
          </a:xfrm>
        </p:spPr>
        <p:txBody>
          <a:bodyPr/>
          <a:lstStyle/>
          <a:p>
            <a:endParaRPr lang="el-G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64088" y="2492896"/>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909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4330824" cy="6336704"/>
          </a:xfrm>
        </p:spPr>
        <p:txBody>
          <a:bodyPr>
            <a:normAutofit lnSpcReduction="10000"/>
          </a:bodyPr>
          <a:lstStyle/>
          <a:p>
            <a:pPr marL="0" indent="0">
              <a:buNone/>
            </a:pPr>
            <a:r>
              <a:rPr lang="el-GR" sz="2000" dirty="0" smtClean="0"/>
              <a:t>Κομβικός ο ρόλος του δ/</a:t>
            </a:r>
            <a:r>
              <a:rPr lang="el-GR" sz="2000" dirty="0" err="1" smtClean="0"/>
              <a:t>ντή</a:t>
            </a:r>
            <a:r>
              <a:rPr lang="el-GR" sz="2000" dirty="0" smtClean="0"/>
              <a:t> (</a:t>
            </a:r>
            <a:r>
              <a:rPr lang="el-GR" sz="2000" dirty="0" err="1" smtClean="0"/>
              <a:t>Παπα</a:t>
            </a:r>
            <a:r>
              <a:rPr lang="el-GR" sz="2000" dirty="0" smtClean="0"/>
              <a:t>-</a:t>
            </a:r>
            <a:r>
              <a:rPr lang="el-GR" sz="2000" dirty="0" err="1" smtClean="0"/>
              <a:t>ναούμ</a:t>
            </a:r>
            <a:r>
              <a:rPr lang="el-GR" sz="2000" dirty="0" smtClean="0"/>
              <a:t>, 1995, </a:t>
            </a:r>
            <a:r>
              <a:rPr lang="el-GR" sz="2000" dirty="0" err="1" smtClean="0"/>
              <a:t>Πασιαρδής</a:t>
            </a:r>
            <a:r>
              <a:rPr lang="el-GR" sz="2000" dirty="0" smtClean="0"/>
              <a:t>, 2004)ως προς τα ακόλουθα:</a:t>
            </a:r>
          </a:p>
          <a:p>
            <a:r>
              <a:rPr lang="el-GR" sz="2000" dirty="0"/>
              <a:t>ν</a:t>
            </a:r>
            <a:r>
              <a:rPr lang="el-GR" sz="2000" dirty="0" smtClean="0"/>
              <a:t>α μεταδώσει την </a:t>
            </a:r>
            <a:r>
              <a:rPr lang="el-GR" sz="2000" b="1" dirty="0" smtClean="0">
                <a:solidFill>
                  <a:schemeClr val="tx1"/>
                </a:solidFill>
              </a:rPr>
              <a:t>αποστολή </a:t>
            </a:r>
            <a:r>
              <a:rPr lang="el-GR" sz="2000" dirty="0" smtClean="0"/>
              <a:t>του σχολείου,</a:t>
            </a:r>
          </a:p>
          <a:p>
            <a:r>
              <a:rPr lang="el-GR" sz="2000" dirty="0"/>
              <a:t>ν</a:t>
            </a:r>
            <a:r>
              <a:rPr lang="el-GR" sz="2000" dirty="0" smtClean="0"/>
              <a:t>α εξασφαλίσει τη </a:t>
            </a:r>
            <a:r>
              <a:rPr lang="el-GR" sz="2000" b="1" dirty="0" smtClean="0">
                <a:solidFill>
                  <a:schemeClr val="tx1"/>
                </a:solidFill>
              </a:rPr>
              <a:t>συμμετοχή </a:t>
            </a:r>
            <a:r>
              <a:rPr lang="el-GR" sz="2000" dirty="0" smtClean="0"/>
              <a:t>όλων  των εμπλεκόμενων φορέων μέσω του συλλογικού προγραμματισμού, </a:t>
            </a:r>
          </a:p>
          <a:p>
            <a:r>
              <a:rPr lang="el-GR" sz="2000" dirty="0"/>
              <a:t>τ</a:t>
            </a:r>
            <a:r>
              <a:rPr lang="el-GR" sz="2000" dirty="0" smtClean="0"/>
              <a:t>ην </a:t>
            </a:r>
            <a:r>
              <a:rPr lang="el-GR" sz="2000" b="1" dirty="0" smtClean="0"/>
              <a:t>επικοινωνία</a:t>
            </a:r>
            <a:r>
              <a:rPr lang="el-GR" sz="2000" dirty="0" smtClean="0"/>
              <a:t> και τη χρήση </a:t>
            </a:r>
            <a:r>
              <a:rPr lang="el-GR" sz="2000" b="1" dirty="0" smtClean="0">
                <a:solidFill>
                  <a:schemeClr val="tx1"/>
                </a:solidFill>
              </a:rPr>
              <a:t>διαλόγου</a:t>
            </a:r>
            <a:r>
              <a:rPr lang="el-GR" sz="2000" dirty="0" smtClean="0"/>
              <a:t> με ειλικρίνεια, ήθος, ευαισθησία,</a:t>
            </a:r>
          </a:p>
          <a:p>
            <a:r>
              <a:rPr lang="el-GR" sz="2000" dirty="0"/>
              <a:t>τ</a:t>
            </a:r>
            <a:r>
              <a:rPr lang="el-GR" sz="2000" dirty="0" smtClean="0"/>
              <a:t>ο</a:t>
            </a:r>
            <a:r>
              <a:rPr lang="el-GR" sz="2000" b="1" dirty="0" smtClean="0"/>
              <a:t> σεβασμό </a:t>
            </a:r>
            <a:r>
              <a:rPr lang="el-GR" sz="2000" dirty="0" smtClean="0"/>
              <a:t>στην προσωπικότητα του εκπαιδευτικού, </a:t>
            </a:r>
          </a:p>
          <a:p>
            <a:r>
              <a:rPr lang="el-GR" sz="2000" dirty="0"/>
              <a:t>τ</a:t>
            </a:r>
            <a:r>
              <a:rPr lang="el-GR" sz="2000" dirty="0" smtClean="0"/>
              <a:t>η</a:t>
            </a:r>
            <a:r>
              <a:rPr lang="el-GR" sz="2000" b="1" dirty="0" smtClean="0"/>
              <a:t> δεκτικότητα</a:t>
            </a:r>
            <a:r>
              <a:rPr lang="el-GR" sz="2000" dirty="0" smtClean="0"/>
              <a:t> (ακροατής προβλημάτων   ͢   επίλυση) σε προγραμματισμένες συναντήσεις,</a:t>
            </a:r>
          </a:p>
          <a:p>
            <a:r>
              <a:rPr lang="el-GR" sz="2000" dirty="0">
                <a:solidFill>
                  <a:schemeClr val="tx1"/>
                </a:solidFill>
              </a:rPr>
              <a:t>τ</a:t>
            </a:r>
            <a:r>
              <a:rPr lang="el-GR" sz="2000" dirty="0" smtClean="0">
                <a:solidFill>
                  <a:schemeClr val="tx1"/>
                </a:solidFill>
              </a:rPr>
              <a:t>ις</a:t>
            </a:r>
            <a:r>
              <a:rPr lang="el-GR" sz="2000" b="1" dirty="0" smtClean="0">
                <a:solidFill>
                  <a:schemeClr val="tx1"/>
                </a:solidFill>
              </a:rPr>
              <a:t> συζητήσεις </a:t>
            </a:r>
            <a:r>
              <a:rPr lang="el-GR" sz="2000" dirty="0" smtClean="0">
                <a:solidFill>
                  <a:schemeClr val="tx1"/>
                </a:solidFill>
              </a:rPr>
              <a:t>και την </a:t>
            </a:r>
            <a:r>
              <a:rPr lang="el-GR" sz="2000" b="1" dirty="0" smtClean="0">
                <a:solidFill>
                  <a:schemeClr val="tx1"/>
                </a:solidFill>
              </a:rPr>
              <a:t>αλληλεπίδραση </a:t>
            </a:r>
            <a:r>
              <a:rPr lang="el-GR" sz="2000" dirty="0" smtClean="0"/>
              <a:t>με τους εκπαιδευτικούς όχι για διοικητικά ζητήματα…</a:t>
            </a:r>
            <a:endParaRPr lang="el-GR" sz="2000" dirty="0"/>
          </a:p>
        </p:txBody>
      </p:sp>
      <p:graphicFrame>
        <p:nvGraphicFramePr>
          <p:cNvPr id="4" name="Διάγραμμα 3"/>
          <p:cNvGraphicFramePr/>
          <p:nvPr>
            <p:extLst>
              <p:ext uri="{D42A27DB-BD31-4B8C-83A1-F6EECF244321}">
                <p14:modId xmlns:p14="http://schemas.microsoft.com/office/powerpoint/2010/main" val="3417661842"/>
              </p:ext>
            </p:extLst>
          </p:nvPr>
        </p:nvGraphicFramePr>
        <p:xfrm>
          <a:off x="4876800" y="457200"/>
          <a:ext cx="3511624"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96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938897285"/>
              </p:ext>
            </p:extLst>
          </p:nvPr>
        </p:nvGraphicFramePr>
        <p:xfrm>
          <a:off x="107504" y="548680"/>
          <a:ext cx="468052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p:cNvGraphicFramePr/>
          <p:nvPr>
            <p:extLst>
              <p:ext uri="{D42A27DB-BD31-4B8C-83A1-F6EECF244321}">
                <p14:modId xmlns:p14="http://schemas.microsoft.com/office/powerpoint/2010/main" val="1582026485"/>
              </p:ext>
            </p:extLst>
          </p:nvPr>
        </p:nvGraphicFramePr>
        <p:xfrm>
          <a:off x="5243661" y="476672"/>
          <a:ext cx="3576811" cy="571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97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612545171"/>
              </p:ext>
            </p:extLst>
          </p:nvPr>
        </p:nvGraphicFramePr>
        <p:xfrm>
          <a:off x="457200" y="457200"/>
          <a:ext cx="3657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4876800" y="457200"/>
            <a:ext cx="3511624" cy="5715000"/>
          </a:xfrm>
        </p:spPr>
        <p:txBody>
          <a:bodyPr>
            <a:normAutofit/>
          </a:bodyPr>
          <a:lstStyle/>
          <a:p>
            <a:r>
              <a:rPr lang="el-GR" b="1" dirty="0" smtClean="0">
                <a:solidFill>
                  <a:schemeClr val="accent3">
                    <a:lumMod val="60000"/>
                    <a:lumOff val="40000"/>
                  </a:schemeClr>
                </a:solidFill>
              </a:rPr>
              <a:t>Σχολικό κλίμα - Αποτελεσματικότητα</a:t>
            </a:r>
            <a:endParaRPr lang="el-GR" b="1" dirty="0">
              <a:solidFill>
                <a:schemeClr val="accent3">
                  <a:lumMod val="60000"/>
                  <a:lumOff val="40000"/>
                </a:schemeClr>
              </a:solidFill>
            </a:endParaRPr>
          </a:p>
        </p:txBody>
      </p:sp>
    </p:spTree>
    <p:extLst>
      <p:ext uri="{BB962C8B-B14F-4D97-AF65-F5344CB8AC3E}">
        <p14:creationId xmlns:p14="http://schemas.microsoft.com/office/powerpoint/2010/main" val="28762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457200"/>
            <a:ext cx="4762872" cy="6068144"/>
          </a:xfrm>
        </p:spPr>
        <p:txBody>
          <a:bodyPr>
            <a:normAutofit/>
          </a:bodyPr>
          <a:lstStyle/>
          <a:p>
            <a:r>
              <a:rPr lang="el-GR" b="1" dirty="0"/>
              <a:t>Η</a:t>
            </a:r>
            <a:r>
              <a:rPr lang="el-GR" b="1" dirty="0" smtClean="0"/>
              <a:t> </a:t>
            </a:r>
            <a:r>
              <a:rPr lang="el-GR" b="1" dirty="0"/>
              <a:t>δομή που κυριαρχεί σε αυτή</a:t>
            </a:r>
            <a:r>
              <a:rPr lang="el-GR" dirty="0"/>
              <a:t>. Τα οργανωτικά χαρακτηριστικά ενός οργανισμού επηρεάζουν το κλίμα, </a:t>
            </a:r>
            <a:r>
              <a:rPr lang="el-GR" dirty="0" smtClean="0"/>
              <a:t>δηλαδή</a:t>
            </a:r>
            <a:r>
              <a:rPr lang="el-GR" dirty="0"/>
              <a:t>, όσο πιο αυστηρά οργανωμένος είναι ο οργανισμός, τόσο πιο κλειστό και απειλητικό φαίνεται το περιβάλλον. </a:t>
            </a:r>
            <a:endParaRPr lang="el-GR" dirty="0" smtClean="0"/>
          </a:p>
          <a:p>
            <a:r>
              <a:rPr lang="el-GR" b="1" dirty="0" smtClean="0"/>
              <a:t>Ο βαθμός </a:t>
            </a:r>
            <a:r>
              <a:rPr lang="el-GR" b="1" dirty="0"/>
              <a:t>και η ποιότητα επικοινωνίας και συνεργασίας των εκπαιδευτικών και του Διευθυντή</a:t>
            </a:r>
            <a:r>
              <a:rPr lang="el-GR" dirty="0"/>
              <a:t>, διαμορφώνει και το αντίστοιχο σχολικό κλίμα. </a:t>
            </a:r>
            <a:endParaRPr lang="el-GR" dirty="0" smtClean="0"/>
          </a:p>
          <a:p>
            <a:r>
              <a:rPr lang="el-GR" dirty="0" smtClean="0"/>
              <a:t>Τ</a:t>
            </a:r>
            <a:r>
              <a:rPr lang="el-GR" b="1" dirty="0" smtClean="0"/>
              <a:t>ο </a:t>
            </a:r>
            <a:r>
              <a:rPr lang="el-GR" b="1" dirty="0"/>
              <a:t>μέγεθος της σχολικής μονάδας</a:t>
            </a:r>
            <a:r>
              <a:rPr lang="el-GR" dirty="0"/>
              <a:t>.</a:t>
            </a:r>
          </a:p>
          <a:p>
            <a:r>
              <a:rPr lang="el-GR" dirty="0"/>
              <a:t>Ο</a:t>
            </a:r>
            <a:r>
              <a:rPr lang="el-GR" b="1" dirty="0" smtClean="0"/>
              <a:t>ι </a:t>
            </a:r>
            <a:r>
              <a:rPr lang="el-GR" b="1" dirty="0"/>
              <a:t>κοινωνικοί, πολιτικοί, οικονομικοί και τεχνολογικοί </a:t>
            </a:r>
            <a:r>
              <a:rPr lang="el-GR" b="1" dirty="0" smtClean="0"/>
              <a:t>παράγοντες, </a:t>
            </a:r>
            <a:r>
              <a:rPr lang="el-GR" dirty="0"/>
              <a:t>οι οποίοι δομούν το κοινωνικό </a:t>
            </a:r>
            <a:r>
              <a:rPr lang="el-GR" dirty="0" smtClean="0"/>
              <a:t>πλαίσιο. </a:t>
            </a:r>
          </a:p>
          <a:p>
            <a:r>
              <a:rPr lang="el-GR" dirty="0"/>
              <a:t>Ο</a:t>
            </a:r>
            <a:r>
              <a:rPr lang="el-GR" b="1" dirty="0" smtClean="0"/>
              <a:t>ι </a:t>
            </a:r>
            <a:r>
              <a:rPr lang="el-GR" b="1" dirty="0"/>
              <a:t>ατομικές διαφορές των μελών του ανθρώπινου δυναμικού της σχολικής μονάδας</a:t>
            </a:r>
            <a:r>
              <a:rPr lang="el-GR" dirty="0"/>
              <a:t>, όπως η ηλικία, η ποιότητα της εκπαίδευσης του καθενός, τα χρόνια εμπειρίας, ο χαρακτήρας κ.ά</a:t>
            </a:r>
            <a:r>
              <a:rPr lang="el-GR" dirty="0" smtClean="0"/>
              <a:t>. (</a:t>
            </a:r>
            <a:r>
              <a:rPr lang="el-GR" dirty="0"/>
              <a:t>Μυλωνά, 2005).</a:t>
            </a:r>
          </a:p>
          <a:p>
            <a:endParaRPr lang="el-GR" dirty="0"/>
          </a:p>
        </p:txBody>
      </p:sp>
      <p:graphicFrame>
        <p:nvGraphicFramePr>
          <p:cNvPr id="4" name="Διάγραμμα 3"/>
          <p:cNvGraphicFramePr/>
          <p:nvPr>
            <p:extLst>
              <p:ext uri="{D42A27DB-BD31-4B8C-83A1-F6EECF244321}">
                <p14:modId xmlns:p14="http://schemas.microsoft.com/office/powerpoint/2010/main" val="1080212217"/>
              </p:ext>
            </p:extLst>
          </p:nvPr>
        </p:nvGraphicFramePr>
        <p:xfrm>
          <a:off x="5652120" y="548680"/>
          <a:ext cx="3240360" cy="5695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9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636912"/>
            <a:ext cx="5112568" cy="3565376"/>
          </a:xfrm>
          <a:prstGeom prst="wedgeRoundRectCallout">
            <a:avLst/>
          </a:prstGeom>
          <a:solidFill>
            <a:schemeClr val="accent1">
              <a:lumMod val="75000"/>
              <a:lumOff val="25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el-GR" sz="2400" dirty="0" smtClean="0"/>
              <a:t>Κατά τη χρήση του όρου «ηγέτης» (στην καθημερινότητα) αναφερόμαστε σε άτομα, τα οποία -μέσα </a:t>
            </a:r>
            <a:r>
              <a:rPr lang="el-GR" sz="2400" dirty="0"/>
              <a:t>σε μία </a:t>
            </a:r>
            <a:r>
              <a:rPr lang="el-GR" sz="2400" dirty="0" smtClean="0"/>
              <a:t>ομάδα ατόμων- </a:t>
            </a:r>
            <a:r>
              <a:rPr lang="el-GR" sz="2400" dirty="0"/>
              <a:t>καθοδηγούν τους άλλους, αναλαμβάνουν πρωτοβουλίες και καταφέρνουν σημαντικά αποτελέσματα. </a:t>
            </a:r>
          </a:p>
        </p:txBody>
      </p:sp>
      <p:sp>
        <p:nvSpPr>
          <p:cNvPr id="2" name="Τίτλος 1"/>
          <p:cNvSpPr>
            <a:spLocks noGrp="1"/>
          </p:cNvSpPr>
          <p:nvPr>
            <p:ph type="title"/>
          </p:nvPr>
        </p:nvSpPr>
        <p:spPr>
          <a:xfrm>
            <a:off x="1835696" y="457200"/>
            <a:ext cx="5860504" cy="1171600"/>
          </a:xfrm>
        </p:spPr>
        <p:txBody>
          <a:bodyPr/>
          <a:lstStyle/>
          <a:p>
            <a:r>
              <a:rPr lang="el-GR" dirty="0" smtClean="0"/>
              <a:t>Ηγεσία – Βασικές έννοιες</a:t>
            </a:r>
            <a:endParaRPr lang="el-GR" dirty="0"/>
          </a:p>
        </p:txBody>
      </p:sp>
      <p:sp>
        <p:nvSpPr>
          <p:cNvPr id="5" name="Θέση αριθμού διαφάνειας 4"/>
          <p:cNvSpPr>
            <a:spLocks noGrp="1"/>
          </p:cNvSpPr>
          <p:nvPr>
            <p:ph type="sldNum" sz="quarter" idx="11"/>
          </p:nvPr>
        </p:nvSpPr>
        <p:spPr/>
        <p:txBody>
          <a:bodyPr/>
          <a:lstStyle/>
          <a:p>
            <a:fld id="{BBAB0E65-8B06-477F-B2DB-777D19CB307D}" type="slidenum">
              <a:rPr lang="el-GR" smtClean="0"/>
              <a:t>4</a:t>
            </a:fld>
            <a:endParaRPr lang="el-GR" dirty="0"/>
          </a:p>
        </p:txBody>
      </p:sp>
      <p:sp>
        <p:nvSpPr>
          <p:cNvPr id="4" name="Θέση υποσέλιδου 3"/>
          <p:cNvSpPr>
            <a:spLocks noGrp="1"/>
          </p:cNvSpPr>
          <p:nvPr>
            <p:ph type="ftr" sz="quarter" idx="12"/>
          </p:nvPr>
        </p:nvSpPr>
        <p:spPr/>
        <p:txBody>
          <a:bodyPr/>
          <a:lstStyle/>
          <a:p>
            <a:r>
              <a:rPr lang="el-GR" dirty="0" smtClean="0"/>
              <a:t>Σ.Ε.Ε. ΠΕ70 - ΠΕ.Κ.Ε.Σ. Θεσσαλίας </a:t>
            </a:r>
          </a:p>
          <a:p>
            <a:r>
              <a:rPr lang="el-GR" dirty="0" smtClean="0"/>
              <a:t>Καραγιώργου Αικατερίνη</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3024187" cy="208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2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60032" y="548680"/>
            <a:ext cx="3295600" cy="5715000"/>
          </a:xfrm>
        </p:spPr>
        <p:txBody>
          <a:bodyPr/>
          <a:lstStyle/>
          <a:p>
            <a:r>
              <a:rPr lang="el-GR" b="1" dirty="0">
                <a:solidFill>
                  <a:schemeClr val="accent2">
                    <a:lumMod val="75000"/>
                    <a:lumOff val="25000"/>
                  </a:schemeClr>
                </a:solidFill>
              </a:rPr>
              <a:t>2</a:t>
            </a:r>
            <a:r>
              <a:rPr lang="el-GR" b="1" baseline="30000" dirty="0" smtClean="0">
                <a:solidFill>
                  <a:schemeClr val="accent2">
                    <a:lumMod val="75000"/>
                    <a:lumOff val="25000"/>
                  </a:schemeClr>
                </a:solidFill>
              </a:rPr>
              <a:t>η</a:t>
            </a:r>
            <a:r>
              <a:rPr lang="el-GR" b="1" dirty="0" smtClean="0">
                <a:solidFill>
                  <a:schemeClr val="accent2">
                    <a:lumMod val="75000"/>
                    <a:lumOff val="25000"/>
                  </a:schemeClr>
                </a:solidFill>
              </a:rPr>
              <a:t> Βιωματική Δραστηριότητα</a:t>
            </a:r>
            <a:endParaRPr lang="el-GR" b="1" dirty="0">
              <a:solidFill>
                <a:schemeClr val="accent2">
                  <a:lumMod val="75000"/>
                  <a:lumOff val="2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6004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3642985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788024" y="404664"/>
            <a:ext cx="3456384" cy="5715000"/>
          </a:xfrm>
        </p:spPr>
        <p:txBody>
          <a:bodyPr>
            <a:normAutofit fontScale="90000"/>
          </a:bodyPr>
          <a:lstStyle/>
          <a:p>
            <a:pPr algn="ct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sz="3100" b="1" dirty="0" smtClean="0">
                <a:solidFill>
                  <a:schemeClr val="accent2">
                    <a:lumMod val="75000"/>
                    <a:lumOff val="25000"/>
                  </a:schemeClr>
                </a:solidFill>
              </a:rPr>
              <a:t>… ή </a:t>
            </a:r>
            <a:r>
              <a:rPr lang="el-GR" sz="3100" b="1" dirty="0">
                <a:solidFill>
                  <a:schemeClr val="accent2">
                    <a:lumMod val="75000"/>
                    <a:lumOff val="25000"/>
                  </a:schemeClr>
                </a:solidFill>
              </a:rPr>
              <a:t>Η</a:t>
            </a:r>
            <a:r>
              <a:rPr lang="el-GR" sz="3100" b="1" dirty="0" smtClean="0">
                <a:solidFill>
                  <a:schemeClr val="accent2">
                    <a:lumMod val="75000"/>
                    <a:lumOff val="25000"/>
                  </a:schemeClr>
                </a:solidFill>
              </a:rPr>
              <a:t>γέτης;</a:t>
            </a:r>
            <a:br>
              <a:rPr lang="el-GR" sz="3100" b="1" dirty="0" smtClean="0">
                <a:solidFill>
                  <a:schemeClr val="accent2">
                    <a:lumMod val="75000"/>
                    <a:lumOff val="25000"/>
                  </a:schemeClr>
                </a:solidFill>
              </a:rPr>
            </a:br>
            <a:r>
              <a:rPr lang="el-GR" sz="3100" b="1" dirty="0" smtClean="0">
                <a:solidFill>
                  <a:schemeClr val="accent2">
                    <a:lumMod val="75000"/>
                    <a:lumOff val="25000"/>
                  </a:schemeClr>
                </a:solidFill>
              </a:rPr>
              <a:t/>
            </a:r>
            <a:br>
              <a:rPr lang="el-GR" sz="3100" b="1" dirty="0" smtClean="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smtClean="0">
                <a:solidFill>
                  <a:schemeClr val="accent2">
                    <a:lumMod val="75000"/>
                    <a:lumOff val="25000"/>
                  </a:schemeClr>
                </a:solidFill>
              </a:rPr>
              <a:t/>
            </a:r>
            <a:br>
              <a:rPr lang="el-GR" b="1" dirty="0" smtClean="0">
                <a:solidFill>
                  <a:schemeClr val="accent2">
                    <a:lumMod val="75000"/>
                    <a:lumOff val="25000"/>
                  </a:schemeClr>
                </a:solidFill>
              </a:rPr>
            </a:br>
            <a:r>
              <a:rPr lang="el-GR" b="1" dirty="0">
                <a:solidFill>
                  <a:schemeClr val="accent2">
                    <a:lumMod val="75000"/>
                    <a:lumOff val="25000"/>
                  </a:schemeClr>
                </a:solidFill>
              </a:rPr>
              <a:t/>
            </a:r>
            <a:br>
              <a:rPr lang="el-GR" b="1" dirty="0">
                <a:solidFill>
                  <a:schemeClr val="accent2">
                    <a:lumMod val="75000"/>
                    <a:lumOff val="25000"/>
                  </a:schemeClr>
                </a:solidFill>
              </a:rPr>
            </a:br>
            <a:r>
              <a:rPr lang="el-GR" b="1" dirty="0" smtClean="0">
                <a:solidFill>
                  <a:schemeClr val="accent2">
                    <a:lumMod val="75000"/>
                    <a:lumOff val="25000"/>
                  </a:schemeClr>
                </a:solidFill>
              </a:rPr>
              <a:t>Τεστ </a:t>
            </a:r>
            <a:r>
              <a:rPr lang="el-GR" b="1" dirty="0" err="1" smtClean="0">
                <a:solidFill>
                  <a:schemeClr val="accent2">
                    <a:lumMod val="75000"/>
                    <a:lumOff val="25000"/>
                  </a:schemeClr>
                </a:solidFill>
              </a:rPr>
              <a:t>αυτοαξιολόγησης</a:t>
            </a:r>
            <a:r>
              <a:rPr lang="el-GR" b="1" dirty="0" smtClean="0">
                <a:solidFill>
                  <a:schemeClr val="accent2">
                    <a:lumMod val="75000"/>
                    <a:lumOff val="25000"/>
                  </a:schemeClr>
                </a:solidFill>
              </a:rPr>
              <a:t>…</a:t>
            </a:r>
            <a:br>
              <a:rPr lang="el-GR" b="1" dirty="0" smtClean="0">
                <a:solidFill>
                  <a:schemeClr val="accent2">
                    <a:lumMod val="75000"/>
                    <a:lumOff val="25000"/>
                  </a:schemeClr>
                </a:solidFill>
              </a:rPr>
            </a:br>
            <a:endParaRPr lang="el-GR" b="1" dirty="0">
              <a:solidFill>
                <a:schemeClr val="accent2">
                  <a:lumMod val="75000"/>
                  <a:lumOff val="25000"/>
                </a:schemeClr>
              </a:solidFill>
            </a:endParaRPr>
          </a:p>
        </p:txBody>
      </p:sp>
      <p:sp>
        <p:nvSpPr>
          <p:cNvPr id="4" name="TextBox 3"/>
          <p:cNvSpPr txBox="1"/>
          <p:nvPr/>
        </p:nvSpPr>
        <p:spPr>
          <a:xfrm>
            <a:off x="971600" y="722401"/>
            <a:ext cx="2239139" cy="523220"/>
          </a:xfrm>
          <a:prstGeom prst="rect">
            <a:avLst/>
          </a:prstGeom>
          <a:noFill/>
        </p:spPr>
        <p:txBody>
          <a:bodyPr wrap="none" rtlCol="0">
            <a:spAutoFit/>
          </a:bodyPr>
          <a:lstStyle/>
          <a:p>
            <a:r>
              <a:rPr lang="el-GR" sz="2800" b="1" dirty="0" smtClean="0">
                <a:solidFill>
                  <a:schemeClr val="accent2">
                    <a:lumMod val="75000"/>
                    <a:lumOff val="25000"/>
                  </a:schemeClr>
                </a:solidFill>
                <a:latin typeface="+mj-lt"/>
                <a:ea typeface="+mj-ea"/>
                <a:cs typeface="+mj-cs"/>
              </a:rPr>
              <a:t>Διευθυντής …</a:t>
            </a:r>
            <a:endParaRPr lang="el-GR" sz="2800" b="1" dirty="0">
              <a:solidFill>
                <a:schemeClr val="accent2">
                  <a:lumMod val="75000"/>
                  <a:lumOff val="25000"/>
                </a:schemeClr>
              </a:solidFill>
              <a:latin typeface="+mj-lt"/>
              <a:ea typeface="+mj-ea"/>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4206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45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457200"/>
            <a:ext cx="5842992" cy="5714999"/>
          </a:xfrm>
        </p:spPr>
        <p:txBody>
          <a:bodyPr>
            <a:normAutofit/>
          </a:bodyPr>
          <a:lstStyle/>
          <a:p>
            <a:r>
              <a:rPr lang="el-GR" sz="2400" b="1" dirty="0">
                <a:solidFill>
                  <a:schemeClr val="accent2">
                    <a:lumMod val="75000"/>
                    <a:lumOff val="25000"/>
                  </a:schemeClr>
                </a:solidFill>
              </a:rPr>
              <a:t>σ</a:t>
            </a:r>
            <a:r>
              <a:rPr lang="el-GR" sz="2400" b="1" dirty="0" smtClean="0">
                <a:solidFill>
                  <a:schemeClr val="accent2">
                    <a:lumMod val="75000"/>
                    <a:lumOff val="25000"/>
                  </a:schemeClr>
                </a:solidFill>
              </a:rPr>
              <a:t>ας ευχαριστώ για την προσοχή σας…</a:t>
            </a:r>
            <a:endParaRPr lang="el-GR" sz="2400" b="1" dirty="0">
              <a:solidFill>
                <a:schemeClr val="accent2">
                  <a:lumMod val="75000"/>
                  <a:lumOff val="25000"/>
                </a:schemeClr>
              </a:solidFill>
            </a:endParaRPr>
          </a:p>
        </p:txBody>
      </p:sp>
      <p:sp>
        <p:nvSpPr>
          <p:cNvPr id="3" name="Τίτλος 2"/>
          <p:cNvSpPr>
            <a:spLocks noGrp="1"/>
          </p:cNvSpPr>
          <p:nvPr>
            <p:ph type="title"/>
          </p:nvPr>
        </p:nvSpPr>
        <p:spPr>
          <a:xfrm>
            <a:off x="6300192" y="457200"/>
            <a:ext cx="1396008" cy="5715000"/>
          </a:xfrm>
        </p:spPr>
        <p:txBody>
          <a:bodyPr/>
          <a:lstStyle/>
          <a:p>
            <a:endParaRPr lang="el-GR" dirty="0"/>
          </a:p>
        </p:txBody>
      </p:sp>
    </p:spTree>
    <p:extLst>
      <p:ext uri="{BB962C8B-B14F-4D97-AF65-F5344CB8AC3E}">
        <p14:creationId xmlns:p14="http://schemas.microsoft.com/office/powerpoint/2010/main" val="102339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92696"/>
            <a:ext cx="5040560" cy="504056"/>
          </a:xfrm>
        </p:spPr>
        <p:txBody>
          <a:bodyPr/>
          <a:lstStyle/>
          <a:p>
            <a:pPr algn="ctr"/>
            <a:r>
              <a:rPr lang="el-GR" dirty="0" smtClean="0"/>
              <a:t>ΜΑΧΑΤΜΑ ΓΚΑΝΤΙ</a:t>
            </a:r>
            <a:endParaRPr lang="el-GR" dirty="0"/>
          </a:p>
        </p:txBody>
      </p:sp>
      <p:sp>
        <p:nvSpPr>
          <p:cNvPr id="4" name="Θέση κειμένου 3"/>
          <p:cNvSpPr>
            <a:spLocks noGrp="1"/>
          </p:cNvSpPr>
          <p:nvPr>
            <p:ph type="body" sz="half" idx="2"/>
          </p:nvPr>
        </p:nvSpPr>
        <p:spPr>
          <a:xfrm>
            <a:off x="5436096" y="260648"/>
            <a:ext cx="3312368" cy="5832648"/>
          </a:xfrm>
        </p:spPr>
        <p:txBody>
          <a:bodyPr>
            <a:noAutofit/>
          </a:bodyPr>
          <a:lstStyle/>
          <a:p>
            <a:r>
              <a:rPr lang="el-GR" sz="2400" dirty="0"/>
              <a:t> </a:t>
            </a:r>
            <a:r>
              <a:rPr lang="el-GR" sz="2000" dirty="0" smtClean="0"/>
              <a:t>2 </a:t>
            </a:r>
            <a:r>
              <a:rPr lang="el-GR" sz="2000" dirty="0"/>
              <a:t>Οκτωβρίου 1869- 30 Ιανουαρίου </a:t>
            </a:r>
            <a:r>
              <a:rPr lang="el-GR" sz="2000" dirty="0" smtClean="0"/>
              <a:t>1948.</a:t>
            </a:r>
          </a:p>
          <a:p>
            <a:endParaRPr lang="el-GR" sz="2000" dirty="0" smtClean="0"/>
          </a:p>
          <a:p>
            <a:r>
              <a:rPr lang="el-GR" sz="2000" dirty="0" smtClean="0"/>
              <a:t>Ινδός </a:t>
            </a:r>
            <a:r>
              <a:rPr lang="el-GR" sz="2000" dirty="0"/>
              <a:t>πνευματικός ηγέτης και πολιτικός, η επιρροή του οποίου ξεπέρασε τα όρια της χώρας του. Θεωρείται ο πατέρας του Ινδικού εθνικισμού και ο κήρυκας της μη βίας στον 20ο αιώνα.</a:t>
            </a:r>
          </a:p>
          <a:p>
            <a:endParaRPr lang="el-GR" dirty="0" smtClean="0"/>
          </a:p>
          <a:p>
            <a:r>
              <a:rPr lang="el-GR" dirty="0" smtClean="0"/>
              <a:t>Πηγή: https://www.sansimera.gr/biographies/996</a:t>
            </a:r>
          </a:p>
          <a:p>
            <a:endParaRPr lang="el-GR" sz="2000"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5</a:t>
            </a:fld>
            <a:endParaRPr lang="el-GR"/>
          </a:p>
        </p:txBody>
      </p:sp>
      <p:sp>
        <p:nvSpPr>
          <p:cNvPr id="6" name="Θέση υποσέλιδου 5"/>
          <p:cNvSpPr>
            <a:spLocks noGrp="1"/>
          </p:cNvSpPr>
          <p:nvPr>
            <p:ph type="ftr" sz="quarter" idx="12"/>
          </p:nvPr>
        </p:nvSpPr>
        <p:spPr/>
        <p:txBody>
          <a:bodyPr/>
          <a:lstStyle/>
          <a:p>
            <a:r>
              <a:rPr lang="el-GR" dirty="0" smtClean="0"/>
              <a:t>Σ.Ε.Ε. ΠΕ70 - ΠΕ.Κ.Ε.Σ. Θεσσαλίας </a:t>
            </a:r>
          </a:p>
          <a:p>
            <a:r>
              <a:rPr lang="el-GR" dirty="0" smtClean="0"/>
              <a:t>Καραγιώργου Αικατερίνη</a:t>
            </a:r>
            <a:endParaRPr lang="el-GR" dirty="0"/>
          </a:p>
        </p:txBody>
      </p:sp>
      <p:pic>
        <p:nvPicPr>
          <p:cNvPr id="5125"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1" r="451"/>
          <a:stretch>
            <a:fillRect/>
          </a:stretch>
        </p:blipFill>
        <p:spPr bwMode="auto">
          <a:xfrm>
            <a:off x="179388" y="1844675"/>
            <a:ext cx="469741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5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04664"/>
            <a:ext cx="5004048" cy="594626"/>
          </a:xfrm>
        </p:spPr>
        <p:txBody>
          <a:bodyPr/>
          <a:lstStyle/>
          <a:p>
            <a:pPr algn="ctr"/>
            <a:r>
              <a:rPr lang="el-GR" dirty="0" smtClean="0"/>
              <a:t>ΑΔΟΛΦΟΣ ΧΙΤΛΕΡ</a:t>
            </a:r>
            <a:endParaRPr lang="el-GR" dirty="0"/>
          </a:p>
        </p:txBody>
      </p:sp>
      <p:sp>
        <p:nvSpPr>
          <p:cNvPr id="4" name="Θέση κειμένου 3"/>
          <p:cNvSpPr>
            <a:spLocks noGrp="1"/>
          </p:cNvSpPr>
          <p:nvPr>
            <p:ph type="body" sz="half" idx="2"/>
          </p:nvPr>
        </p:nvSpPr>
        <p:spPr>
          <a:xfrm>
            <a:off x="5436096" y="548680"/>
            <a:ext cx="3096344" cy="5328592"/>
          </a:xfrm>
        </p:spPr>
        <p:txBody>
          <a:bodyPr>
            <a:noAutofit/>
          </a:bodyPr>
          <a:lstStyle/>
          <a:p>
            <a:r>
              <a:rPr lang="el-GR" sz="2400" dirty="0"/>
              <a:t>20 Απριλίου 1889 - 30 Απριλίου </a:t>
            </a:r>
            <a:r>
              <a:rPr lang="el-GR" sz="2400" dirty="0" smtClean="0"/>
              <a:t>1945</a:t>
            </a:r>
          </a:p>
          <a:p>
            <a:endParaRPr lang="el-GR" sz="2400" dirty="0"/>
          </a:p>
          <a:p>
            <a:r>
              <a:rPr lang="el-GR" sz="2000" dirty="0" smtClean="0"/>
              <a:t>Γερμανός </a:t>
            </a:r>
            <a:r>
              <a:rPr lang="el-GR" sz="2000" dirty="0"/>
              <a:t>πολιτικός αυστριακής καταγωγής, </a:t>
            </a:r>
            <a:r>
              <a:rPr lang="el-GR" sz="2000" dirty="0" smtClean="0"/>
              <a:t>που </a:t>
            </a:r>
            <a:r>
              <a:rPr lang="el-GR" sz="2000" dirty="0"/>
              <a:t>κυβέρνησε δικτατορικά τη Γερμανία από το 1934 έως το 1945. </a:t>
            </a:r>
            <a:r>
              <a:rPr lang="el-GR" sz="2000" dirty="0" smtClean="0"/>
              <a:t>Ηγέτης </a:t>
            </a:r>
            <a:r>
              <a:rPr lang="el-GR" sz="2000" dirty="0"/>
              <a:t>του Εργατικού Εθνικοσοσιαλιστικού Κόμματος (NSDAP) και δικτάτορας της Ναζιστικής Γερμανίας. </a:t>
            </a:r>
          </a:p>
          <a:p>
            <a:r>
              <a:rPr lang="el-GR" dirty="0" smtClean="0"/>
              <a:t>Πηγή: https://www.sansimera.gr/biographies/1326</a:t>
            </a:r>
          </a:p>
          <a:p>
            <a:endParaRPr lang="el-GR" sz="2000" dirty="0" smtClean="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6</a:t>
            </a:fld>
            <a:endParaRPr lang="el-GR"/>
          </a:p>
        </p:txBody>
      </p:sp>
      <p:sp>
        <p:nvSpPr>
          <p:cNvPr id="6" name="Θέση υποσέλιδου 5"/>
          <p:cNvSpPr>
            <a:spLocks noGrp="1"/>
          </p:cNvSpPr>
          <p:nvPr>
            <p:ph type="ftr" sz="quarter" idx="12"/>
          </p:nvPr>
        </p:nvSpPr>
        <p:spPr/>
        <p:txBody>
          <a:bodyPr/>
          <a:lstStyle/>
          <a:p>
            <a:r>
              <a:rPr lang="el-GR" dirty="0" smtClean="0"/>
              <a:t>Σ.Ε.Ε. ΠΕ70 - ΠΕ.Κ.Ε.Σ. Θεσσαλίας </a:t>
            </a:r>
          </a:p>
          <a:p>
            <a:r>
              <a:rPr lang="el-GR" dirty="0" smtClean="0"/>
              <a:t>Καραγιώργου Αικατερίνη</a:t>
            </a:r>
            <a:endParaRPr lang="el-GR"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54" r="545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2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1"/>
          <p:cNvSpPr>
            <a:spLocks noGrp="1"/>
          </p:cNvSpPr>
          <p:nvPr>
            <p:ph type="pic" idx="1"/>
          </p:nvPr>
        </p:nvSpPr>
        <p:spPr>
          <a:xfrm>
            <a:off x="323528" y="1628800"/>
            <a:ext cx="4696967" cy="3505200"/>
          </a:xfrm>
        </p:spPr>
      </p:sp>
      <p:sp>
        <p:nvSpPr>
          <p:cNvPr id="3" name="Τίτλος 2"/>
          <p:cNvSpPr>
            <a:spLocks noGrp="1"/>
          </p:cNvSpPr>
          <p:nvPr>
            <p:ph type="title"/>
          </p:nvPr>
        </p:nvSpPr>
        <p:spPr>
          <a:xfrm>
            <a:off x="611560" y="260648"/>
            <a:ext cx="4104456" cy="936104"/>
          </a:xfrm>
        </p:spPr>
        <p:txBody>
          <a:bodyPr>
            <a:normAutofit/>
          </a:bodyPr>
          <a:lstStyle/>
          <a:p>
            <a:pPr algn="ctr"/>
            <a:r>
              <a:rPr lang="el-GR" sz="2800" dirty="0" smtClean="0"/>
              <a:t>…άλλοι ηγέτες;</a:t>
            </a:r>
            <a:endParaRPr lang="el-GR" sz="2800" dirty="0"/>
          </a:p>
        </p:txBody>
      </p:sp>
      <p:sp>
        <p:nvSpPr>
          <p:cNvPr id="4" name="Θέση κειμένου 3"/>
          <p:cNvSpPr>
            <a:spLocks noGrp="1"/>
          </p:cNvSpPr>
          <p:nvPr>
            <p:ph type="body" sz="half" idx="2"/>
          </p:nvPr>
        </p:nvSpPr>
        <p:spPr>
          <a:xfrm>
            <a:off x="5486400" y="1052736"/>
            <a:ext cx="2902024" cy="4128864"/>
          </a:xfrm>
        </p:spPr>
        <p:txBody>
          <a:bodyPr/>
          <a:lstStyle/>
          <a:p>
            <a:pPr algn="l"/>
            <a:r>
              <a:rPr lang="el-GR" sz="2800" dirty="0"/>
              <a:t>Ποιος ; </a:t>
            </a:r>
          </a:p>
          <a:p>
            <a:pPr algn="l"/>
            <a:r>
              <a:rPr lang="el-GR" sz="2800" dirty="0" smtClean="0"/>
              <a:t>Πότε;</a:t>
            </a:r>
            <a:endParaRPr lang="el-GR" sz="2800" dirty="0"/>
          </a:p>
          <a:p>
            <a:pPr algn="l"/>
            <a:r>
              <a:rPr lang="el-GR" sz="2800" dirty="0" smtClean="0"/>
              <a:t>Γιατί;</a:t>
            </a:r>
          </a:p>
          <a:p>
            <a:pPr algn="l"/>
            <a:r>
              <a:rPr lang="el-GR" sz="2800" dirty="0" smtClean="0"/>
              <a:t>Ποια τα χαρακτηριστικά τους…</a:t>
            </a:r>
            <a:endParaRPr lang="el-G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468052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61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71297478"/>
              </p:ext>
            </p:extLst>
          </p:nvPr>
        </p:nvGraphicFramePr>
        <p:xfrm>
          <a:off x="251520" y="1628800"/>
          <a:ext cx="83529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755576" y="457200"/>
            <a:ext cx="6940624" cy="955576"/>
          </a:xfrm>
        </p:spPr>
        <p:txBody>
          <a:bodyPr/>
          <a:lstStyle/>
          <a:p>
            <a:pPr algn="ctr"/>
            <a:r>
              <a:rPr lang="el-GR" dirty="0" smtClean="0"/>
              <a:t>Ηγεσία – Ηγετική συμπεριφορά</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8</a:t>
            </a:fld>
            <a:endParaRPr lang="el-GR"/>
          </a:p>
        </p:txBody>
      </p:sp>
      <p:sp>
        <p:nvSpPr>
          <p:cNvPr id="6" name="Θέση υποσέλιδου 5"/>
          <p:cNvSpPr>
            <a:spLocks noGrp="1"/>
          </p:cNvSpPr>
          <p:nvPr>
            <p:ph type="ftr" sz="quarter" idx="12"/>
          </p:nvPr>
        </p:nvSpPr>
        <p:spPr>
          <a:xfrm>
            <a:off x="4875213" y="6296248"/>
            <a:ext cx="2820987" cy="301104"/>
          </a:xfrm>
        </p:spPr>
        <p:txBody>
          <a:bodyPr/>
          <a:lstStyle/>
          <a:p>
            <a:endParaRPr lang="el-GR" dirty="0" smtClean="0"/>
          </a:p>
          <a:p>
            <a:endParaRPr lang="el-GR" dirty="0"/>
          </a:p>
          <a:p>
            <a:r>
              <a:rPr lang="el-GR" dirty="0" smtClean="0"/>
              <a:t>Σ.Ε.Ε. ΠΕ70 - ΠΕ.Κ.Ε.Σ. Θεσσαλίας </a:t>
            </a:r>
          </a:p>
          <a:p>
            <a:r>
              <a:rPr lang="el-GR" dirty="0" smtClean="0"/>
              <a:t>Καραγιώργου Αικατερίνη</a:t>
            </a:r>
            <a:endParaRPr lang="el-GR" dirty="0"/>
          </a:p>
        </p:txBody>
      </p:sp>
    </p:spTree>
    <p:extLst>
      <p:ext uri="{BB962C8B-B14F-4D97-AF65-F5344CB8AC3E}">
        <p14:creationId xmlns:p14="http://schemas.microsoft.com/office/powerpoint/2010/main" val="41481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B88AD0CF-4DD8-47FE-B454-C735ED5D79E1}"/>
                                            </p:graphicEl>
                                          </p:spTgt>
                                        </p:tgtEl>
                                        <p:attrNameLst>
                                          <p:attrName>style.visibility</p:attrName>
                                        </p:attrNameLst>
                                      </p:cBhvr>
                                      <p:to>
                                        <p:strVal val="visible"/>
                                      </p:to>
                                    </p:set>
                                    <p:animEffect transition="in" filter="fade">
                                      <p:cBhvr>
                                        <p:cTn id="7" dur="1000"/>
                                        <p:tgtEl>
                                          <p:spTgt spid="5">
                                            <p:graphicEl>
                                              <a:dgm id="{B88AD0CF-4DD8-47FE-B454-C735ED5D79E1}"/>
                                            </p:graphicEl>
                                          </p:spTgt>
                                        </p:tgtEl>
                                      </p:cBhvr>
                                    </p:animEffect>
                                    <p:anim calcmode="lin" valueType="num">
                                      <p:cBhvr>
                                        <p:cTn id="8" dur="1000" fill="hold"/>
                                        <p:tgtEl>
                                          <p:spTgt spid="5">
                                            <p:graphicEl>
                                              <a:dgm id="{B88AD0CF-4DD8-47FE-B454-C735ED5D79E1}"/>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8AD0CF-4DD8-47FE-B454-C735ED5D79E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EEFFEF8B-8671-4E72-85D7-30E2E63AA224}"/>
                                            </p:graphicEl>
                                          </p:spTgt>
                                        </p:tgtEl>
                                        <p:attrNameLst>
                                          <p:attrName>style.visibility</p:attrName>
                                        </p:attrNameLst>
                                      </p:cBhvr>
                                      <p:to>
                                        <p:strVal val="visible"/>
                                      </p:to>
                                    </p:set>
                                    <p:animEffect transition="in" filter="fade">
                                      <p:cBhvr>
                                        <p:cTn id="14" dur="1000"/>
                                        <p:tgtEl>
                                          <p:spTgt spid="5">
                                            <p:graphicEl>
                                              <a:dgm id="{EEFFEF8B-8671-4E72-85D7-30E2E63AA224}"/>
                                            </p:graphicEl>
                                          </p:spTgt>
                                        </p:tgtEl>
                                      </p:cBhvr>
                                    </p:animEffect>
                                    <p:anim calcmode="lin" valueType="num">
                                      <p:cBhvr>
                                        <p:cTn id="15" dur="1000" fill="hold"/>
                                        <p:tgtEl>
                                          <p:spTgt spid="5">
                                            <p:graphicEl>
                                              <a:dgm id="{EEFFEF8B-8671-4E72-85D7-30E2E63AA22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EEFFEF8B-8671-4E72-85D7-30E2E63AA22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6C85CA80-20DF-46BB-8E00-8FCE307C2E4F}"/>
                                            </p:graphicEl>
                                          </p:spTgt>
                                        </p:tgtEl>
                                        <p:attrNameLst>
                                          <p:attrName>style.visibility</p:attrName>
                                        </p:attrNameLst>
                                      </p:cBhvr>
                                      <p:to>
                                        <p:strVal val="visible"/>
                                      </p:to>
                                    </p:set>
                                    <p:animEffect transition="in" filter="fade">
                                      <p:cBhvr>
                                        <p:cTn id="19" dur="1000"/>
                                        <p:tgtEl>
                                          <p:spTgt spid="5">
                                            <p:graphicEl>
                                              <a:dgm id="{6C85CA80-20DF-46BB-8E00-8FCE307C2E4F}"/>
                                            </p:graphicEl>
                                          </p:spTgt>
                                        </p:tgtEl>
                                      </p:cBhvr>
                                    </p:animEffect>
                                    <p:anim calcmode="lin" valueType="num">
                                      <p:cBhvr>
                                        <p:cTn id="20" dur="1000" fill="hold"/>
                                        <p:tgtEl>
                                          <p:spTgt spid="5">
                                            <p:graphicEl>
                                              <a:dgm id="{6C85CA80-20DF-46BB-8E00-8FCE307C2E4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6C85CA80-20DF-46BB-8E00-8FCE307C2E4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5C460197-F7AD-404A-AE58-6A394BC249AD}"/>
                                            </p:graphicEl>
                                          </p:spTgt>
                                        </p:tgtEl>
                                        <p:attrNameLst>
                                          <p:attrName>style.visibility</p:attrName>
                                        </p:attrNameLst>
                                      </p:cBhvr>
                                      <p:to>
                                        <p:strVal val="visible"/>
                                      </p:to>
                                    </p:set>
                                    <p:animEffect transition="in" filter="fade">
                                      <p:cBhvr>
                                        <p:cTn id="26" dur="1000"/>
                                        <p:tgtEl>
                                          <p:spTgt spid="5">
                                            <p:graphicEl>
                                              <a:dgm id="{5C460197-F7AD-404A-AE58-6A394BC249AD}"/>
                                            </p:graphicEl>
                                          </p:spTgt>
                                        </p:tgtEl>
                                      </p:cBhvr>
                                    </p:animEffect>
                                    <p:anim calcmode="lin" valueType="num">
                                      <p:cBhvr>
                                        <p:cTn id="27" dur="1000" fill="hold"/>
                                        <p:tgtEl>
                                          <p:spTgt spid="5">
                                            <p:graphicEl>
                                              <a:dgm id="{5C460197-F7AD-404A-AE58-6A394BC249AD}"/>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5C460197-F7AD-404A-AE58-6A394BC249A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38018FBD-0095-4211-A198-7D1C696F0287}"/>
                                            </p:graphicEl>
                                          </p:spTgt>
                                        </p:tgtEl>
                                        <p:attrNameLst>
                                          <p:attrName>style.visibility</p:attrName>
                                        </p:attrNameLst>
                                      </p:cBhvr>
                                      <p:to>
                                        <p:strVal val="visible"/>
                                      </p:to>
                                    </p:set>
                                    <p:animEffect transition="in" filter="fade">
                                      <p:cBhvr>
                                        <p:cTn id="31" dur="1000"/>
                                        <p:tgtEl>
                                          <p:spTgt spid="5">
                                            <p:graphicEl>
                                              <a:dgm id="{38018FBD-0095-4211-A198-7D1C696F0287}"/>
                                            </p:graphicEl>
                                          </p:spTgt>
                                        </p:tgtEl>
                                      </p:cBhvr>
                                    </p:animEffect>
                                    <p:anim calcmode="lin" valueType="num">
                                      <p:cBhvr>
                                        <p:cTn id="32" dur="1000" fill="hold"/>
                                        <p:tgtEl>
                                          <p:spTgt spid="5">
                                            <p:graphicEl>
                                              <a:dgm id="{38018FBD-0095-4211-A198-7D1C696F0287}"/>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38018FBD-0095-4211-A198-7D1C696F028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1566DE27-05F5-42F2-A510-1BD9757ECC63}"/>
                                            </p:graphicEl>
                                          </p:spTgt>
                                        </p:tgtEl>
                                        <p:attrNameLst>
                                          <p:attrName>style.visibility</p:attrName>
                                        </p:attrNameLst>
                                      </p:cBhvr>
                                      <p:to>
                                        <p:strVal val="visible"/>
                                      </p:to>
                                    </p:set>
                                    <p:animEffect transition="in" filter="fade">
                                      <p:cBhvr>
                                        <p:cTn id="38" dur="1000"/>
                                        <p:tgtEl>
                                          <p:spTgt spid="5">
                                            <p:graphicEl>
                                              <a:dgm id="{1566DE27-05F5-42F2-A510-1BD9757ECC63}"/>
                                            </p:graphicEl>
                                          </p:spTgt>
                                        </p:tgtEl>
                                      </p:cBhvr>
                                    </p:animEffect>
                                    <p:anim calcmode="lin" valueType="num">
                                      <p:cBhvr>
                                        <p:cTn id="39" dur="1000" fill="hold"/>
                                        <p:tgtEl>
                                          <p:spTgt spid="5">
                                            <p:graphicEl>
                                              <a:dgm id="{1566DE27-05F5-42F2-A510-1BD9757ECC63}"/>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1566DE27-05F5-42F2-A510-1BD9757ECC6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0D104BE3-58A7-4179-B280-0D5B8F1087F9}"/>
                                            </p:graphicEl>
                                          </p:spTgt>
                                        </p:tgtEl>
                                        <p:attrNameLst>
                                          <p:attrName>style.visibility</p:attrName>
                                        </p:attrNameLst>
                                      </p:cBhvr>
                                      <p:to>
                                        <p:strVal val="visible"/>
                                      </p:to>
                                    </p:set>
                                    <p:animEffect transition="in" filter="fade">
                                      <p:cBhvr>
                                        <p:cTn id="43" dur="1000"/>
                                        <p:tgtEl>
                                          <p:spTgt spid="5">
                                            <p:graphicEl>
                                              <a:dgm id="{0D104BE3-58A7-4179-B280-0D5B8F1087F9}"/>
                                            </p:graphicEl>
                                          </p:spTgt>
                                        </p:tgtEl>
                                      </p:cBhvr>
                                    </p:animEffect>
                                    <p:anim calcmode="lin" valueType="num">
                                      <p:cBhvr>
                                        <p:cTn id="44" dur="1000" fill="hold"/>
                                        <p:tgtEl>
                                          <p:spTgt spid="5">
                                            <p:graphicEl>
                                              <a:dgm id="{0D104BE3-58A7-4179-B280-0D5B8F1087F9}"/>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0D104BE3-58A7-4179-B280-0D5B8F1087F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261050137"/>
              </p:ext>
            </p:extLst>
          </p:nvPr>
        </p:nvGraphicFramePr>
        <p:xfrm>
          <a:off x="457200" y="1628800"/>
          <a:ext cx="8003232" cy="49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467544" y="548680"/>
            <a:ext cx="8229600" cy="648072"/>
          </a:xfrm>
        </p:spPr>
        <p:txBody>
          <a:bodyPr/>
          <a:lstStyle/>
          <a:p>
            <a:pPr algn="ctr"/>
            <a:r>
              <a:rPr lang="el-GR" dirty="0" smtClean="0"/>
              <a:t>Ηγεσία – Εκπαιδευτικός ηγέτης</a:t>
            </a:r>
            <a:endParaRPr lang="el-GR" dirty="0"/>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9</a:t>
            </a:fld>
            <a:endParaRPr lang="el-GR"/>
          </a:p>
        </p:txBody>
      </p:sp>
      <p:sp>
        <p:nvSpPr>
          <p:cNvPr id="6" name="Θέση υποσέλιδου 5"/>
          <p:cNvSpPr>
            <a:spLocks noGrp="1"/>
          </p:cNvSpPr>
          <p:nvPr>
            <p:ph type="ftr" sz="quarter" idx="12"/>
          </p:nvPr>
        </p:nvSpPr>
        <p:spPr/>
        <p:txBody>
          <a:bodyPr/>
          <a:lstStyle/>
          <a:p>
            <a:endParaRPr lang="el-GR" dirty="0" smtClean="0"/>
          </a:p>
          <a:p>
            <a:r>
              <a:rPr lang="el-GR" dirty="0" smtClean="0"/>
              <a:t>Σ.Ε.Ε. ΠΕ70 - ΠΕ.Κ.Ε.Σ. Θεσσαλίας </a:t>
            </a:r>
          </a:p>
          <a:p>
            <a:r>
              <a:rPr lang="el-GR" dirty="0" smtClean="0"/>
              <a:t>Καραγιώργου Αικατερίνη</a:t>
            </a:r>
            <a:endParaRPr lang="el-GR" dirty="0"/>
          </a:p>
        </p:txBody>
      </p:sp>
    </p:spTree>
    <p:extLst>
      <p:ext uri="{BB962C8B-B14F-4D97-AF65-F5344CB8AC3E}">
        <p14:creationId xmlns:p14="http://schemas.microsoft.com/office/powerpoint/2010/main" val="29822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B9C12EF0-5AEE-4337-8B0B-CF5A050A593E}"/>
                                            </p:graphicEl>
                                          </p:spTgt>
                                        </p:tgtEl>
                                        <p:attrNameLst>
                                          <p:attrName>style.visibility</p:attrName>
                                        </p:attrNameLst>
                                      </p:cBhvr>
                                      <p:to>
                                        <p:strVal val="visible"/>
                                      </p:to>
                                    </p:set>
                                    <p:animEffect transition="in" filter="fade">
                                      <p:cBhvr>
                                        <p:cTn id="7" dur="1000"/>
                                        <p:tgtEl>
                                          <p:spTgt spid="5">
                                            <p:graphicEl>
                                              <a:dgm id="{B9C12EF0-5AEE-4337-8B0B-CF5A050A593E}"/>
                                            </p:graphicEl>
                                          </p:spTgt>
                                        </p:tgtEl>
                                      </p:cBhvr>
                                    </p:animEffect>
                                    <p:anim calcmode="lin" valueType="num">
                                      <p:cBhvr>
                                        <p:cTn id="8" dur="1000" fill="hold"/>
                                        <p:tgtEl>
                                          <p:spTgt spid="5">
                                            <p:graphicEl>
                                              <a:dgm id="{B9C12EF0-5AEE-4337-8B0B-CF5A050A593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9C12EF0-5AEE-4337-8B0B-CF5A050A593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95609D07-8F71-45A6-9E8A-61E2B22E02DA}"/>
                                            </p:graphicEl>
                                          </p:spTgt>
                                        </p:tgtEl>
                                        <p:attrNameLst>
                                          <p:attrName>style.visibility</p:attrName>
                                        </p:attrNameLst>
                                      </p:cBhvr>
                                      <p:to>
                                        <p:strVal val="visible"/>
                                      </p:to>
                                    </p:set>
                                    <p:animEffect transition="in" filter="fade">
                                      <p:cBhvr>
                                        <p:cTn id="14" dur="1000"/>
                                        <p:tgtEl>
                                          <p:spTgt spid="5">
                                            <p:graphicEl>
                                              <a:dgm id="{95609D07-8F71-45A6-9E8A-61E2B22E02DA}"/>
                                            </p:graphicEl>
                                          </p:spTgt>
                                        </p:tgtEl>
                                      </p:cBhvr>
                                    </p:animEffect>
                                    <p:anim calcmode="lin" valueType="num">
                                      <p:cBhvr>
                                        <p:cTn id="15" dur="1000" fill="hold"/>
                                        <p:tgtEl>
                                          <p:spTgt spid="5">
                                            <p:graphicEl>
                                              <a:dgm id="{95609D07-8F71-45A6-9E8A-61E2B22E02DA}"/>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95609D07-8F71-45A6-9E8A-61E2B22E02D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863B63AB-1031-4F19-AE08-1BEEFD0774E0}"/>
                                            </p:graphicEl>
                                          </p:spTgt>
                                        </p:tgtEl>
                                        <p:attrNameLst>
                                          <p:attrName>style.visibility</p:attrName>
                                        </p:attrNameLst>
                                      </p:cBhvr>
                                      <p:to>
                                        <p:strVal val="visible"/>
                                      </p:to>
                                    </p:set>
                                    <p:animEffect transition="in" filter="fade">
                                      <p:cBhvr>
                                        <p:cTn id="19" dur="1000"/>
                                        <p:tgtEl>
                                          <p:spTgt spid="5">
                                            <p:graphicEl>
                                              <a:dgm id="{863B63AB-1031-4F19-AE08-1BEEFD0774E0}"/>
                                            </p:graphicEl>
                                          </p:spTgt>
                                        </p:tgtEl>
                                      </p:cBhvr>
                                    </p:animEffect>
                                    <p:anim calcmode="lin" valueType="num">
                                      <p:cBhvr>
                                        <p:cTn id="20" dur="1000" fill="hold"/>
                                        <p:tgtEl>
                                          <p:spTgt spid="5">
                                            <p:graphicEl>
                                              <a:dgm id="{863B63AB-1031-4F19-AE08-1BEEFD0774E0}"/>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863B63AB-1031-4F19-AE08-1BEEFD0774E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1B5102BD-F52F-49A3-A122-B975787550F4}"/>
                                            </p:graphicEl>
                                          </p:spTgt>
                                        </p:tgtEl>
                                        <p:attrNameLst>
                                          <p:attrName>style.visibility</p:attrName>
                                        </p:attrNameLst>
                                      </p:cBhvr>
                                      <p:to>
                                        <p:strVal val="visible"/>
                                      </p:to>
                                    </p:set>
                                    <p:animEffect transition="in" filter="fade">
                                      <p:cBhvr>
                                        <p:cTn id="26" dur="1000"/>
                                        <p:tgtEl>
                                          <p:spTgt spid="5">
                                            <p:graphicEl>
                                              <a:dgm id="{1B5102BD-F52F-49A3-A122-B975787550F4}"/>
                                            </p:graphicEl>
                                          </p:spTgt>
                                        </p:tgtEl>
                                      </p:cBhvr>
                                    </p:animEffect>
                                    <p:anim calcmode="lin" valueType="num">
                                      <p:cBhvr>
                                        <p:cTn id="27" dur="1000" fill="hold"/>
                                        <p:tgtEl>
                                          <p:spTgt spid="5">
                                            <p:graphicEl>
                                              <a:dgm id="{1B5102BD-F52F-49A3-A122-B975787550F4}"/>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1B5102BD-F52F-49A3-A122-B975787550F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3725C109-6935-482B-A617-7E8AA8EB69D8}"/>
                                            </p:graphicEl>
                                          </p:spTgt>
                                        </p:tgtEl>
                                        <p:attrNameLst>
                                          <p:attrName>style.visibility</p:attrName>
                                        </p:attrNameLst>
                                      </p:cBhvr>
                                      <p:to>
                                        <p:strVal val="visible"/>
                                      </p:to>
                                    </p:set>
                                    <p:animEffect transition="in" filter="fade">
                                      <p:cBhvr>
                                        <p:cTn id="31" dur="1000"/>
                                        <p:tgtEl>
                                          <p:spTgt spid="5">
                                            <p:graphicEl>
                                              <a:dgm id="{3725C109-6935-482B-A617-7E8AA8EB69D8}"/>
                                            </p:graphicEl>
                                          </p:spTgt>
                                        </p:tgtEl>
                                      </p:cBhvr>
                                    </p:animEffect>
                                    <p:anim calcmode="lin" valueType="num">
                                      <p:cBhvr>
                                        <p:cTn id="32" dur="1000" fill="hold"/>
                                        <p:tgtEl>
                                          <p:spTgt spid="5">
                                            <p:graphicEl>
                                              <a:dgm id="{3725C109-6935-482B-A617-7E8AA8EB69D8}"/>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3725C109-6935-482B-A617-7E8AA8EB69D8}"/>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921F913C-DD13-49FA-9F2E-534EBBF1B142}"/>
                                            </p:graphicEl>
                                          </p:spTgt>
                                        </p:tgtEl>
                                        <p:attrNameLst>
                                          <p:attrName>style.visibility</p:attrName>
                                        </p:attrNameLst>
                                      </p:cBhvr>
                                      <p:to>
                                        <p:strVal val="visible"/>
                                      </p:to>
                                    </p:set>
                                    <p:animEffect transition="in" filter="fade">
                                      <p:cBhvr>
                                        <p:cTn id="38" dur="1000"/>
                                        <p:tgtEl>
                                          <p:spTgt spid="5">
                                            <p:graphicEl>
                                              <a:dgm id="{921F913C-DD13-49FA-9F2E-534EBBF1B142}"/>
                                            </p:graphicEl>
                                          </p:spTgt>
                                        </p:tgtEl>
                                      </p:cBhvr>
                                    </p:animEffect>
                                    <p:anim calcmode="lin" valueType="num">
                                      <p:cBhvr>
                                        <p:cTn id="39" dur="1000" fill="hold"/>
                                        <p:tgtEl>
                                          <p:spTgt spid="5">
                                            <p:graphicEl>
                                              <a:dgm id="{921F913C-DD13-49FA-9F2E-534EBBF1B142}"/>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921F913C-DD13-49FA-9F2E-534EBBF1B14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870749A9-33F5-4E83-B15D-EFA1C38A2301}"/>
                                            </p:graphicEl>
                                          </p:spTgt>
                                        </p:tgtEl>
                                        <p:attrNameLst>
                                          <p:attrName>style.visibility</p:attrName>
                                        </p:attrNameLst>
                                      </p:cBhvr>
                                      <p:to>
                                        <p:strVal val="visible"/>
                                      </p:to>
                                    </p:set>
                                    <p:animEffect transition="in" filter="fade">
                                      <p:cBhvr>
                                        <p:cTn id="43" dur="1000"/>
                                        <p:tgtEl>
                                          <p:spTgt spid="5">
                                            <p:graphicEl>
                                              <a:dgm id="{870749A9-33F5-4E83-B15D-EFA1C38A2301}"/>
                                            </p:graphicEl>
                                          </p:spTgt>
                                        </p:tgtEl>
                                      </p:cBhvr>
                                    </p:animEffect>
                                    <p:anim calcmode="lin" valueType="num">
                                      <p:cBhvr>
                                        <p:cTn id="44" dur="1000" fill="hold"/>
                                        <p:tgtEl>
                                          <p:spTgt spid="5">
                                            <p:graphicEl>
                                              <a:dgm id="{870749A9-33F5-4E83-B15D-EFA1C38A2301}"/>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870749A9-33F5-4E83-B15D-EFA1C38A2301}"/>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graphicEl>
                                              <a:dgm id="{8AB9BAE9-30D4-4CF2-9981-B278A2B8762A}"/>
                                            </p:graphicEl>
                                          </p:spTgt>
                                        </p:tgtEl>
                                        <p:attrNameLst>
                                          <p:attrName>style.visibility</p:attrName>
                                        </p:attrNameLst>
                                      </p:cBhvr>
                                      <p:to>
                                        <p:strVal val="visible"/>
                                      </p:to>
                                    </p:set>
                                    <p:animEffect transition="in" filter="fade">
                                      <p:cBhvr>
                                        <p:cTn id="50" dur="1000"/>
                                        <p:tgtEl>
                                          <p:spTgt spid="5">
                                            <p:graphicEl>
                                              <a:dgm id="{8AB9BAE9-30D4-4CF2-9981-B278A2B8762A}"/>
                                            </p:graphicEl>
                                          </p:spTgt>
                                        </p:tgtEl>
                                      </p:cBhvr>
                                    </p:animEffect>
                                    <p:anim calcmode="lin" valueType="num">
                                      <p:cBhvr>
                                        <p:cTn id="51" dur="1000" fill="hold"/>
                                        <p:tgtEl>
                                          <p:spTgt spid="5">
                                            <p:graphicEl>
                                              <a:dgm id="{8AB9BAE9-30D4-4CF2-9981-B278A2B8762A}"/>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8AB9BAE9-30D4-4CF2-9981-B278A2B8762A}"/>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graphicEl>
                                              <a:dgm id="{966E6B99-48F7-4B3F-A8BC-63AAE8A52E94}"/>
                                            </p:graphicEl>
                                          </p:spTgt>
                                        </p:tgtEl>
                                        <p:attrNameLst>
                                          <p:attrName>style.visibility</p:attrName>
                                        </p:attrNameLst>
                                      </p:cBhvr>
                                      <p:to>
                                        <p:strVal val="visible"/>
                                      </p:to>
                                    </p:set>
                                    <p:animEffect transition="in" filter="fade">
                                      <p:cBhvr>
                                        <p:cTn id="55" dur="1000"/>
                                        <p:tgtEl>
                                          <p:spTgt spid="5">
                                            <p:graphicEl>
                                              <a:dgm id="{966E6B99-48F7-4B3F-A8BC-63AAE8A52E94}"/>
                                            </p:graphicEl>
                                          </p:spTgt>
                                        </p:tgtEl>
                                      </p:cBhvr>
                                    </p:animEffect>
                                    <p:anim calcmode="lin" valueType="num">
                                      <p:cBhvr>
                                        <p:cTn id="56" dur="1000" fill="hold"/>
                                        <p:tgtEl>
                                          <p:spTgt spid="5">
                                            <p:graphicEl>
                                              <a:dgm id="{966E6B99-48F7-4B3F-A8BC-63AAE8A52E94}"/>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966E6B99-48F7-4B3F-A8BC-63AAE8A52E9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Σύνθετο">
  <a:themeElements>
    <a:clrScheme name="Προσαρμοσμένο 12">
      <a:dk1>
        <a:sysClr val="windowText" lastClr="000000"/>
      </a:dk1>
      <a:lt1>
        <a:sysClr val="window" lastClr="FFFFFF"/>
      </a:lt1>
      <a:dk2>
        <a:srgbClr val="0D2C3E"/>
      </a:dk2>
      <a:lt2>
        <a:srgbClr val="E3DED1"/>
      </a:lt2>
      <a:accent1>
        <a:srgbClr val="0D2C3E"/>
      </a:accent1>
      <a:accent2>
        <a:srgbClr val="0D2C3E"/>
      </a:accent2>
      <a:accent3>
        <a:srgbClr val="1B587C"/>
      </a:accent3>
      <a:accent4>
        <a:srgbClr val="0C0C0C"/>
      </a:accent4>
      <a:accent5>
        <a:srgbClr val="604878"/>
      </a:accent5>
      <a:accent6>
        <a:srgbClr val="144561"/>
      </a:accent6>
      <a:hlink>
        <a:srgbClr val="30243C"/>
      </a:hlink>
      <a:folHlink>
        <a:srgbClr val="1B1810"/>
      </a:folHlink>
    </a:clrScheme>
    <a:fontScheme name="Σύνθετο">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2520</TotalTime>
  <Words>2422</Words>
  <Application>Microsoft Office PowerPoint</Application>
  <PresentationFormat>Προβολή στην οθόνη (4:3)</PresentationFormat>
  <Paragraphs>309</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Σύνθετο</vt:lpstr>
      <vt:lpstr>«Ο ρόλος του διευθυντή στη διαμόρφωση θετικού κλίματος, ως παράγοντας αποτελεσματικότητας της εκπαιδευτικής μονάδας» </vt:lpstr>
      <vt:lpstr>Παρουσίαση του PowerPoint</vt:lpstr>
      <vt:lpstr>Παρουσίαση του PowerPoint</vt:lpstr>
      <vt:lpstr>Ηγεσία – Βασικές έννοιες</vt:lpstr>
      <vt:lpstr>ΜΑΧΑΤΜΑ ΓΚΑΝΤΙ</vt:lpstr>
      <vt:lpstr>ΑΔΟΛΦΟΣ ΧΙΤΛΕΡ</vt:lpstr>
      <vt:lpstr>…άλλοι ηγέτες;</vt:lpstr>
      <vt:lpstr>Ηγεσία – Ηγετική συμπεριφορά</vt:lpstr>
      <vt:lpstr>Ηγεσία – Εκπαιδευτικός ηγέτης</vt:lpstr>
      <vt:lpstr>Ηγέτης VS Προϊστάμενος</vt:lpstr>
      <vt:lpstr>Ηγεσία – ηγετική συμπεριφορά</vt:lpstr>
      <vt:lpstr>Ηγεσία – Βασικά στοιχεία</vt:lpstr>
      <vt:lpstr>Παρουσίαση του PowerPoint</vt:lpstr>
      <vt:lpstr>Ηγεσία και άλλες έννοιες…</vt:lpstr>
      <vt:lpstr>Παρουσίαση του PowerPoint</vt:lpstr>
      <vt:lpstr>Ηγεσία – Βασικές πηγές δύναμης ηγέτη</vt:lpstr>
      <vt:lpstr>  -Χαρισματική ηγεσία (Charismatic leadership).   -Μετασχηματιστική ηγεσία (Transformational leadership).   -Συναλλακτική ηγεσία (Transactional leadership).   -Ηθική ηγεσία (Ethical leadership).   -Αυθεντική ηγεσία (Authentic leadership).   -Ενδυναμωτική ηγεσία (Empowering leadership). </vt:lpstr>
      <vt:lpstr>Παρουσίαση του PowerPoint</vt:lpstr>
      <vt:lpstr>Πρότυπα συμπεριφοράς</vt:lpstr>
      <vt:lpstr> </vt:lpstr>
      <vt:lpstr>Πρότυπα Ηγεσίας ή Πρότυπα συμπεριφοράς </vt:lpstr>
      <vt:lpstr>Παρουσίαση του PowerPoint</vt:lpstr>
      <vt:lpstr>Παρουσίαση του PowerPoint</vt:lpstr>
      <vt:lpstr>Το σχολικό κλίμα…</vt:lpstr>
      <vt:lpstr>Παρουσίαση του PowerPoint</vt:lpstr>
      <vt:lpstr>…γιατί;</vt:lpstr>
      <vt:lpstr>Οι κατηγορίες… </vt:lpstr>
      <vt:lpstr>συνέχεια  …οι κατηγορίες</vt:lpstr>
      <vt:lpstr>Παρουσίαση του PowerPoint</vt:lpstr>
      <vt:lpstr>Παρουσίαση του PowerPoint</vt:lpstr>
      <vt:lpstr>Παρουσίαση του PowerPoint</vt:lpstr>
      <vt:lpstr>Παρουσίαση του PowerPoint</vt:lpstr>
      <vt:lpstr>Οι διαστάσεις του…</vt:lpstr>
      <vt:lpstr>Παρουσίαση του PowerPoint</vt:lpstr>
      <vt:lpstr>Παρουσίαση του PowerPoint</vt:lpstr>
      <vt:lpstr>Παρουσίαση του PowerPoint</vt:lpstr>
      <vt:lpstr>Παρουσίαση του PowerPoint</vt:lpstr>
      <vt:lpstr>Σχολικό κλίμα - Αποτελεσματικότητα</vt:lpstr>
      <vt:lpstr>Παρουσίαση του PowerPoint</vt:lpstr>
      <vt:lpstr>2η Βιωματική Δραστηριότητα</vt:lpstr>
      <vt:lpstr>  … ή Ηγέτης;             Τεστ αυτοαξιολόγησης…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ρόλος του διευθυντή στη διαμόρφωση θετικού κλίματος ως παράγοντας αποτελεσματικότητας της εκπαιδευτικής μονάδας»</dc:title>
  <dc:creator>Ι</dc:creator>
  <cp:lastModifiedBy>Ι</cp:lastModifiedBy>
  <cp:revision>225</cp:revision>
  <cp:lastPrinted>2019-11-27T09:59:17Z</cp:lastPrinted>
  <dcterms:created xsi:type="dcterms:W3CDTF">2019-11-12T08:41:44Z</dcterms:created>
  <dcterms:modified xsi:type="dcterms:W3CDTF">2019-11-27T15:42:04Z</dcterms:modified>
</cp:coreProperties>
</file>